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6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4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3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050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04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609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429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6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82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150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07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5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86C39-19E9-482F-8873-A51D0FCD4177}" type="datetimeFigureOut">
              <a:rPr lang="en-US" smtClean="0"/>
              <a:t>1/28/2014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E97ED-458D-4776-A9D3-A79F6B3522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899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92162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NCRTF Future Call Planning	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000" dirty="0"/>
              <a:t>(</a:t>
            </a:r>
            <a:r>
              <a:rPr lang="en-US" sz="2000" dirty="0" smtClean="0"/>
              <a:t>Feb26, March26, April30, May28,…)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914400"/>
            <a:ext cx="8229600" cy="56388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800" b="1" dirty="0" smtClean="0"/>
              <a:t>Set1</a:t>
            </a:r>
            <a:r>
              <a:rPr lang="en-US" sz="3800" dirty="0" smtClean="0"/>
              <a:t>: A set of calls to provide details regarding each project (progress/problems).  These would be more in the nature of status reports than the introductory material we saw last fall.  The projects: NCR (atmosphere); ocean DA;  land-surface components; stratospheric process; ozone parameterization.</a:t>
            </a:r>
          </a:p>
          <a:p>
            <a:pPr marL="341313" indent="0">
              <a:buNone/>
            </a:pPr>
            <a:r>
              <a:rPr lang="en-US" sz="3800" dirty="0" smtClean="0"/>
              <a:t>Some items to be addressed:</a:t>
            </a:r>
          </a:p>
          <a:p>
            <a:r>
              <a:rPr lang="en-US" dirty="0" smtClean="0"/>
              <a:t>Describe rationale for the approach being </a:t>
            </a:r>
            <a:r>
              <a:rPr lang="en-US" dirty="0" smtClean="0"/>
              <a:t>followed </a:t>
            </a:r>
            <a:r>
              <a:rPr lang="en-US" dirty="0" smtClean="0"/>
              <a:t>... problem/issues being addressed ... and invite community discussion</a:t>
            </a:r>
          </a:p>
          <a:p>
            <a:r>
              <a:rPr lang="en-US" dirty="0" smtClean="0"/>
              <a:t>Discuss project interactions.  For example, some projects (e.g., NCR, Ocean DA, land) can focus on a common period and do off line experiments, e.g., ensemble of atmospheric forcings for ensemble ocean analysis; something similar for land.  The goal of this collaboration is to begin to move toward a collective Earth System analysis approach</a:t>
            </a:r>
          </a:p>
          <a:p>
            <a:r>
              <a:rPr lang="en-US" dirty="0" smtClean="0"/>
              <a:t>Discuss how the two “analysis based” proposals can interact with the activities of other five proposals; Air-sea interaction can look at ensemble of atmospheric analyses and inform us where we might be heading; Arctic…</a:t>
            </a:r>
          </a:p>
          <a:p>
            <a:r>
              <a:rPr lang="en-US" dirty="0" smtClean="0"/>
              <a:t>Discuss how best to promote external involvement. This is particularly relevant for the proposals geared towards doing experiments. Advertise what are we doing; There might be some suggestions etc.</a:t>
            </a:r>
          </a:p>
        </p:txBody>
      </p:sp>
      <p:sp>
        <p:nvSpPr>
          <p:cNvPr id="6" name="Rectangle 5"/>
          <p:cNvSpPr/>
          <p:nvPr/>
        </p:nvSpPr>
        <p:spPr>
          <a:xfrm>
            <a:off x="7718610" y="15498"/>
            <a:ext cx="14253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</a:rPr>
              <a:t>29Jan, 2014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00858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381000"/>
            <a:ext cx="8229600" cy="62484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Set 2</a:t>
            </a:r>
            <a:r>
              <a:rPr lang="en-US" dirty="0" smtClean="0"/>
              <a:t>: Invite other centers  to report on their status, and possibility of extending coordination</a:t>
            </a:r>
          </a:p>
          <a:p>
            <a:r>
              <a:rPr lang="en-US" dirty="0" smtClean="0"/>
              <a:t>MERRA</a:t>
            </a:r>
          </a:p>
          <a:p>
            <a:r>
              <a:rPr lang="en-US" dirty="0" smtClean="0"/>
              <a:t>GFDL</a:t>
            </a:r>
          </a:p>
          <a:p>
            <a:r>
              <a:rPr lang="en-US" dirty="0" smtClean="0"/>
              <a:t>ERA-</a:t>
            </a:r>
            <a:r>
              <a:rPr lang="en-US" dirty="0" err="1" smtClean="0"/>
              <a:t>Clim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Set 3</a:t>
            </a:r>
            <a:r>
              <a:rPr lang="en-US" dirty="0" smtClean="0"/>
              <a:t>: Calls to discuss specific “grand challenges” which may also promote coordination among projects and outside investigators.</a:t>
            </a:r>
          </a:p>
          <a:p>
            <a:r>
              <a:rPr lang="en-US" dirty="0" smtClean="0"/>
              <a:t>Water cycle</a:t>
            </a:r>
          </a:p>
          <a:p>
            <a:r>
              <a:rPr lang="en-US" dirty="0" smtClean="0"/>
              <a:t>Coupled analysis</a:t>
            </a:r>
          </a:p>
          <a:p>
            <a:r>
              <a:rPr lang="en-US" dirty="0" smtClean="0"/>
              <a:t>Influence of model biases on analysis</a:t>
            </a:r>
          </a:p>
          <a:p>
            <a:r>
              <a:rPr lang="en-US" dirty="0" smtClean="0"/>
              <a:t>Stratospheric analysis</a:t>
            </a:r>
          </a:p>
          <a:p>
            <a:r>
              <a:rPr lang="en-US" dirty="0" smtClean="0"/>
              <a:t>Arctic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Also:</a:t>
            </a:r>
            <a:r>
              <a:rPr lang="en-US" dirty="0" smtClean="0"/>
              <a:t> During some call bring in summary of some important meetings, e.g., GEWEX; Relevant of upcoming meetings or discuss CRTF representation in these meeting</a:t>
            </a:r>
          </a:p>
        </p:txBody>
      </p:sp>
    </p:spTree>
    <p:extLst>
      <p:ext uri="{BB962C8B-B14F-4D97-AF65-F5344CB8AC3E}">
        <p14:creationId xmlns:p14="http://schemas.microsoft.com/office/powerpoint/2010/main" val="4125885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301</Words>
  <Application>Microsoft Office PowerPoint</Application>
  <PresentationFormat>On-screen Show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NCRTF Future Call Planning  (Feb26, March26, April30, May28,…) 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NCRTF Call Planning (Feb26, March26, April30, May28,…)</dc:title>
  <dc:creator>carton</dc:creator>
  <cp:lastModifiedBy>carton</cp:lastModifiedBy>
  <cp:revision>4</cp:revision>
  <dcterms:created xsi:type="dcterms:W3CDTF">2014-01-28T16:51:02Z</dcterms:created>
  <dcterms:modified xsi:type="dcterms:W3CDTF">2014-01-28T17:23:52Z</dcterms:modified>
</cp:coreProperties>
</file>