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7" r:id="rId2"/>
    <p:sldMasterId id="2147483787" r:id="rId3"/>
    <p:sldMasterId id="2147483804" r:id="rId4"/>
  </p:sldMasterIdLst>
  <p:notesMasterIdLst>
    <p:notesMasterId r:id="rId12"/>
  </p:notesMasterIdLst>
  <p:handoutMasterIdLst>
    <p:handoutMasterId r:id="rId13"/>
  </p:handoutMasterIdLst>
  <p:sldIdLst>
    <p:sldId id="554" r:id="rId5"/>
    <p:sldId id="685" r:id="rId6"/>
    <p:sldId id="718" r:id="rId7"/>
    <p:sldId id="699" r:id="rId8"/>
    <p:sldId id="704" r:id="rId9"/>
    <p:sldId id="719" r:id="rId10"/>
    <p:sldId id="720" r:id="rId11"/>
  </p:sldIdLst>
  <p:sldSz cx="9144000" cy="6858000" type="screen4x3"/>
  <p:notesSz cx="7023100" cy="9269413"/>
  <p:defaultTextStyle>
    <a:defPPr>
      <a:defRPr lang="en-US"/>
    </a:defPPr>
    <a:lvl1pPr algn="l" rtl="0" fontAlgn="base">
      <a:spcBef>
        <a:spcPct val="0"/>
      </a:spcBef>
      <a:spcAft>
        <a:spcPct val="0"/>
      </a:spcAft>
      <a:defRPr sz="3200" b="1"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mn-cs"/>
      </a:defRPr>
    </a:lvl2pPr>
    <a:lvl3pPr marL="914400" algn="l" rtl="0" fontAlgn="base">
      <a:spcBef>
        <a:spcPct val="0"/>
      </a:spcBef>
      <a:spcAft>
        <a:spcPct val="0"/>
      </a:spcAft>
      <a:defRPr sz="3200" b="1" kern="1200">
        <a:solidFill>
          <a:schemeClr val="tx1"/>
        </a:solidFill>
        <a:latin typeface="Times New Roman" pitchFamily="18" charset="0"/>
        <a:ea typeface="+mn-ea"/>
        <a:cs typeface="+mn-cs"/>
      </a:defRPr>
    </a:lvl3pPr>
    <a:lvl4pPr marL="1371600" algn="l" rtl="0" fontAlgn="base">
      <a:spcBef>
        <a:spcPct val="0"/>
      </a:spcBef>
      <a:spcAft>
        <a:spcPct val="0"/>
      </a:spcAft>
      <a:defRPr sz="3200" b="1" kern="1200">
        <a:solidFill>
          <a:schemeClr val="tx1"/>
        </a:solidFill>
        <a:latin typeface="Times New Roman" pitchFamily="18" charset="0"/>
        <a:ea typeface="+mn-ea"/>
        <a:cs typeface="+mn-cs"/>
      </a:defRPr>
    </a:lvl4pPr>
    <a:lvl5pPr marL="1828800" algn="l" rtl="0" fontAlgn="base">
      <a:spcBef>
        <a:spcPct val="0"/>
      </a:spcBef>
      <a:spcAft>
        <a:spcPct val="0"/>
      </a:spcAft>
      <a:defRPr sz="3200" b="1" kern="1200">
        <a:solidFill>
          <a:schemeClr val="tx1"/>
        </a:solidFill>
        <a:latin typeface="Times New Roman" pitchFamily="18" charset="0"/>
        <a:ea typeface="+mn-ea"/>
        <a:cs typeface="+mn-cs"/>
      </a:defRPr>
    </a:lvl5pPr>
    <a:lvl6pPr marL="2286000" algn="l" defTabSz="914400" rtl="0" eaLnBrk="1" latinLnBrk="0" hangingPunct="1">
      <a:defRPr sz="3200" b="1" kern="1200">
        <a:solidFill>
          <a:schemeClr val="tx1"/>
        </a:solidFill>
        <a:latin typeface="Times New Roman" pitchFamily="18" charset="0"/>
        <a:ea typeface="+mn-ea"/>
        <a:cs typeface="+mn-cs"/>
      </a:defRPr>
    </a:lvl6pPr>
    <a:lvl7pPr marL="2743200" algn="l" defTabSz="914400" rtl="0" eaLnBrk="1" latinLnBrk="0" hangingPunct="1">
      <a:defRPr sz="3200" b="1" kern="1200">
        <a:solidFill>
          <a:schemeClr val="tx1"/>
        </a:solidFill>
        <a:latin typeface="Times New Roman" pitchFamily="18" charset="0"/>
        <a:ea typeface="+mn-ea"/>
        <a:cs typeface="+mn-cs"/>
      </a:defRPr>
    </a:lvl7pPr>
    <a:lvl8pPr marL="3200400" algn="l" defTabSz="914400" rtl="0" eaLnBrk="1" latinLnBrk="0" hangingPunct="1">
      <a:defRPr sz="3200" b="1" kern="1200">
        <a:solidFill>
          <a:schemeClr val="tx1"/>
        </a:solidFill>
        <a:latin typeface="Times New Roman" pitchFamily="18" charset="0"/>
        <a:ea typeface="+mn-ea"/>
        <a:cs typeface="+mn-cs"/>
      </a:defRPr>
    </a:lvl8pPr>
    <a:lvl9pPr marL="3657600" algn="l" defTabSz="914400" rtl="0" eaLnBrk="1" latinLnBrk="0" hangingPunct="1">
      <a:defRPr sz="32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19">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05BB"/>
    <a:srgbClr val="4F0CF8"/>
    <a:srgbClr val="FFFF00"/>
    <a:srgbClr val="1E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62" autoAdjust="0"/>
    <p:restoredTop sz="96811" autoAdjust="0"/>
  </p:normalViewPr>
  <p:slideViewPr>
    <p:cSldViewPr>
      <p:cViewPr>
        <p:scale>
          <a:sx n="90" d="100"/>
          <a:sy n="90" d="100"/>
        </p:scale>
        <p:origin x="-24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662" y="-78"/>
      </p:cViewPr>
      <p:guideLst>
        <p:guide orient="horz" pos="2919"/>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5" tIns="46548" rIns="93095" bIns="46548" numCol="1" anchor="t" anchorCtr="0" compatLnSpc="1">
            <a:prstTxWarp prst="textNoShape">
              <a:avLst/>
            </a:prstTxWarp>
          </a:bodyPr>
          <a:lstStyle>
            <a:lvl1pPr defTabSz="930275">
              <a:defRPr sz="1200" b="0"/>
            </a:lvl1pPr>
          </a:lstStyle>
          <a:p>
            <a:pPr>
              <a:defRPr/>
            </a:pPr>
            <a:endParaRPr lang="en-US"/>
          </a:p>
        </p:txBody>
      </p:sp>
      <p:sp>
        <p:nvSpPr>
          <p:cNvPr id="23555" name="Rectangle 3"/>
          <p:cNvSpPr>
            <a:spLocks noGrp="1" noChangeArrowheads="1"/>
          </p:cNvSpPr>
          <p:nvPr>
            <p:ph type="dt" sz="quarter" idx="1"/>
          </p:nvPr>
        </p:nvSpPr>
        <p:spPr bwMode="auto">
          <a:xfrm>
            <a:off x="3979863" y="0"/>
            <a:ext cx="30432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5" tIns="46548" rIns="93095" bIns="46548" numCol="1" anchor="t" anchorCtr="0" compatLnSpc="1">
            <a:prstTxWarp prst="textNoShape">
              <a:avLst/>
            </a:prstTxWarp>
          </a:bodyPr>
          <a:lstStyle>
            <a:lvl1pPr algn="r" defTabSz="930275">
              <a:defRPr sz="1200" b="0"/>
            </a:lvl1pPr>
          </a:lstStyle>
          <a:p>
            <a:pPr>
              <a:defRPr/>
            </a:pPr>
            <a:endParaRPr lang="en-US"/>
          </a:p>
        </p:txBody>
      </p:sp>
      <p:sp>
        <p:nvSpPr>
          <p:cNvPr id="23556" name="Rectangle 4"/>
          <p:cNvSpPr>
            <a:spLocks noGrp="1" noChangeArrowheads="1"/>
          </p:cNvSpPr>
          <p:nvPr>
            <p:ph type="ftr" sz="quarter" idx="2"/>
          </p:nvPr>
        </p:nvSpPr>
        <p:spPr bwMode="auto">
          <a:xfrm>
            <a:off x="0" y="8805863"/>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5" tIns="46548" rIns="93095" bIns="46548" numCol="1" anchor="b" anchorCtr="0" compatLnSpc="1">
            <a:prstTxWarp prst="textNoShape">
              <a:avLst/>
            </a:prstTxWarp>
          </a:bodyPr>
          <a:lstStyle>
            <a:lvl1pPr defTabSz="930275">
              <a:defRPr sz="1200" b="0"/>
            </a:lvl1pPr>
          </a:lstStyle>
          <a:p>
            <a:pPr>
              <a:defRPr/>
            </a:pPr>
            <a:endParaRPr lang="en-US"/>
          </a:p>
        </p:txBody>
      </p:sp>
      <p:sp>
        <p:nvSpPr>
          <p:cNvPr id="23557" name="Rectangle 5"/>
          <p:cNvSpPr>
            <a:spLocks noGrp="1" noChangeArrowheads="1"/>
          </p:cNvSpPr>
          <p:nvPr>
            <p:ph type="sldNum" sz="quarter" idx="3"/>
          </p:nvPr>
        </p:nvSpPr>
        <p:spPr bwMode="auto">
          <a:xfrm>
            <a:off x="3979863" y="8805863"/>
            <a:ext cx="30432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5" tIns="46548" rIns="93095" bIns="46548" numCol="1" anchor="b" anchorCtr="0" compatLnSpc="1">
            <a:prstTxWarp prst="textNoShape">
              <a:avLst/>
            </a:prstTxWarp>
          </a:bodyPr>
          <a:lstStyle>
            <a:lvl1pPr algn="r" defTabSz="930275">
              <a:defRPr sz="1200" b="0"/>
            </a:lvl1pPr>
          </a:lstStyle>
          <a:p>
            <a:pPr>
              <a:defRPr/>
            </a:pPr>
            <a:fld id="{9ABFCB85-D837-49E1-9143-D8D79CC69702}" type="slidenum">
              <a:rPr lang="en-US"/>
              <a:pPr>
                <a:defRPr/>
              </a:pPr>
              <a:t>‹#›</a:t>
            </a:fld>
            <a:endParaRPr lang="en-US"/>
          </a:p>
        </p:txBody>
      </p:sp>
    </p:spTree>
    <p:extLst>
      <p:ext uri="{BB962C8B-B14F-4D97-AF65-F5344CB8AC3E}">
        <p14:creationId xmlns:p14="http://schemas.microsoft.com/office/powerpoint/2010/main" val="346431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5411" name="Rectangle 3"/>
          <p:cNvSpPr>
            <a:spLocks noGrp="1" noChangeArrowheads="1"/>
          </p:cNvSpPr>
          <p:nvPr>
            <p:ph type="dt"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5413" name="Rectangle 5"/>
          <p:cNvSpPr>
            <a:spLocks noGrp="1" noChangeArrowheads="1"/>
          </p:cNvSpPr>
          <p:nvPr>
            <p:ph type="body" sz="quarter" idx="3"/>
          </p:nvPr>
        </p:nvSpPr>
        <p:spPr bwMode="auto">
          <a:xfrm>
            <a:off x="914400" y="4419600"/>
            <a:ext cx="5181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5414" name="Rectangle 6"/>
          <p:cNvSpPr>
            <a:spLocks noGrp="1" noChangeArrowheads="1"/>
          </p:cNvSpPr>
          <p:nvPr>
            <p:ph type="ftr" sz="quarter" idx="4"/>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5415" name="Rectangle 7"/>
          <p:cNvSpPr>
            <a:spLocks noGrp="1" noChangeArrowheads="1"/>
          </p:cNvSpPr>
          <p:nvPr>
            <p:ph type="sldNum" sz="quarter" idx="5"/>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3D1850D-4CEF-4DA6-A11C-3AD08CD8D933}" type="slidenum">
              <a:rPr lang="en-US"/>
              <a:pPr>
                <a:defRPr/>
              </a:pPr>
              <a:t>‹#›</a:t>
            </a:fld>
            <a:endParaRPr lang="en-US"/>
          </a:p>
        </p:txBody>
      </p:sp>
    </p:spTree>
    <p:extLst>
      <p:ext uri="{BB962C8B-B14F-4D97-AF65-F5344CB8AC3E}">
        <p14:creationId xmlns:p14="http://schemas.microsoft.com/office/powerpoint/2010/main" val="4125461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68400" y="685800"/>
            <a:ext cx="4673600" cy="3505200"/>
          </a:xfrm>
          <a:ln/>
        </p:spPr>
      </p:sp>
      <p:sp>
        <p:nvSpPr>
          <p:cNvPr id="76803" name="Notes Placeholder 2"/>
          <p:cNvSpPr>
            <a:spLocks noGrp="1"/>
          </p:cNvSpPr>
          <p:nvPr>
            <p:ph type="body" idx="1"/>
          </p:nvPr>
        </p:nvSpPr>
        <p:spPr>
          <a:noFill/>
        </p:spPr>
        <p:txBody>
          <a:bodyPr/>
          <a:lstStyle/>
          <a:p>
            <a:pPr eaLnBrk="1" hangingPunct="1"/>
            <a:endParaRPr lang="en-US" dirty="0" smtClean="0"/>
          </a:p>
        </p:txBody>
      </p:sp>
      <p:sp>
        <p:nvSpPr>
          <p:cNvPr id="76804" name="Slide Number Placeholder 3"/>
          <p:cNvSpPr>
            <a:spLocks noGrp="1"/>
          </p:cNvSpPr>
          <p:nvPr>
            <p:ph type="sldNum" sz="quarter" idx="5"/>
          </p:nvPr>
        </p:nvSpPr>
        <p:spPr>
          <a:noFill/>
        </p:spPr>
        <p:txBody>
          <a:bodyPr/>
          <a:lstStyle>
            <a:lvl1pPr eaLnBrk="0" hangingPunct="0">
              <a:defRPr sz="3200" b="1">
                <a:solidFill>
                  <a:schemeClr val="tx1"/>
                </a:solidFill>
                <a:latin typeface="Times New Roman" pitchFamily="18" charset="0"/>
              </a:defRPr>
            </a:lvl1pPr>
            <a:lvl2pPr marL="742950" indent="-285750" eaLnBrk="0" hangingPunct="0">
              <a:defRPr sz="3200" b="1">
                <a:solidFill>
                  <a:schemeClr val="tx1"/>
                </a:solidFill>
                <a:latin typeface="Times New Roman" pitchFamily="18" charset="0"/>
              </a:defRPr>
            </a:lvl2pPr>
            <a:lvl3pPr marL="1143000" indent="-228600" eaLnBrk="0" hangingPunct="0">
              <a:defRPr sz="3200" b="1">
                <a:solidFill>
                  <a:schemeClr val="tx1"/>
                </a:solidFill>
                <a:latin typeface="Times New Roman" pitchFamily="18" charset="0"/>
              </a:defRPr>
            </a:lvl3pPr>
            <a:lvl4pPr marL="1600200" indent="-228600" eaLnBrk="0" hangingPunct="0">
              <a:defRPr sz="3200" b="1">
                <a:solidFill>
                  <a:schemeClr val="tx1"/>
                </a:solidFill>
                <a:latin typeface="Times New Roman" pitchFamily="18" charset="0"/>
              </a:defRPr>
            </a:lvl4pPr>
            <a:lvl5pPr marL="2057400" indent="-228600" eaLnBrk="0" hangingPunct="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pPr eaLnBrk="1" hangingPunct="1"/>
            <a:fld id="{19140BD1-0041-4CE6-B381-A633231C5347}" type="slidenum">
              <a:rPr lang="en-US" sz="1200" smtClean="0"/>
              <a:pPr eaLnBrk="1" hangingPunct="1"/>
              <a:t>1</a:t>
            </a:fld>
            <a:endParaRPr lang="en-US" sz="1200" smtClean="0"/>
          </a:p>
        </p:txBody>
      </p:sp>
    </p:spTree>
    <p:extLst>
      <p:ext uri="{BB962C8B-B14F-4D97-AF65-F5344CB8AC3E}">
        <p14:creationId xmlns:p14="http://schemas.microsoft.com/office/powerpoint/2010/main" val="134376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Although the difference between their yearly precipitation estimates is only 36.75 mm (3.8%) over the CONUS, there are large regional differences between two datasets. Q2 estimates are much larger than GPCP estimates over the central US, up to 600 mm larger in some areas, while in northern and northeastern regions Q2 estimates are less than GPCP estimates as illustrated in Fig. 10c.</a:t>
            </a:r>
            <a:endParaRPr lang="en-US" dirty="0"/>
          </a:p>
        </p:txBody>
      </p:sp>
      <p:sp>
        <p:nvSpPr>
          <p:cNvPr id="4" name="Slide Number Placeholder 3"/>
          <p:cNvSpPr>
            <a:spLocks noGrp="1"/>
          </p:cNvSpPr>
          <p:nvPr>
            <p:ph type="sldNum" sz="quarter" idx="10"/>
          </p:nvPr>
        </p:nvSpPr>
        <p:spPr/>
        <p:txBody>
          <a:bodyPr/>
          <a:lstStyle/>
          <a:p>
            <a:pPr>
              <a:defRPr/>
            </a:pPr>
            <a:fld id="{C3D1850D-4CEF-4DA6-A11C-3AD08CD8D933}" type="slidenum">
              <a:rPr lang="en-US" smtClean="0"/>
              <a:pPr>
                <a:defRPr/>
              </a:pPr>
              <a:t>5</a:t>
            </a:fld>
            <a:endParaRPr lang="en-US"/>
          </a:p>
        </p:txBody>
      </p:sp>
    </p:spTree>
    <p:extLst>
      <p:ext uri="{BB962C8B-B14F-4D97-AF65-F5344CB8AC3E}">
        <p14:creationId xmlns:p14="http://schemas.microsoft.com/office/powerpoint/2010/main" val="229293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91"/>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6" name="Arc 4"/>
            <p:cNvSpPr>
              <a:spLocks/>
            </p:cNvSpPr>
            <p:nvPr/>
          </p:nvSpPr>
          <p:spPr bwMode="auto">
            <a:xfrm>
              <a:off x="-652" y="978"/>
              <a:ext cx="4237" cy="3342"/>
            </a:xfrm>
            <a:custGeom>
              <a:avLst/>
              <a:gdLst>
                <a:gd name="T0" fmla="*/ 30 w 21600"/>
                <a:gd name="T1" fmla="*/ 0 h 21231"/>
                <a:gd name="T2" fmla="*/ 163 w 21600"/>
                <a:gd name="T3" fmla="*/ 83 h 21231"/>
                <a:gd name="T4" fmla="*/ 0 w 21600"/>
                <a:gd name="T5" fmla="*/ 8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97"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noProof="0" smtClean="0"/>
              <a:t>Click to edit Master title style</a:t>
            </a:r>
          </a:p>
        </p:txBody>
      </p:sp>
      <p:sp>
        <p:nvSpPr>
          <p:cNvPr id="819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en-US" noProof="0" smtClean="0"/>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2AD6BE85-D4AA-4AF6-B951-A1A78002C3FC}" type="slidenum">
              <a:rPr lang="en-US"/>
              <a:pPr>
                <a:defRPr/>
              </a:pPr>
              <a:t>‹#›</a:t>
            </a:fld>
            <a:endParaRPr lang="en-US"/>
          </a:p>
        </p:txBody>
      </p:sp>
    </p:spTree>
    <p:extLst>
      <p:ext uri="{BB962C8B-B14F-4D97-AF65-F5344CB8AC3E}">
        <p14:creationId xmlns:p14="http://schemas.microsoft.com/office/powerpoint/2010/main" val="193760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D1BA23D-B2D2-42B0-9297-4D09D35FD211}" type="slidenum">
              <a:rPr lang="en-US"/>
              <a:pPr>
                <a:defRPr/>
              </a:pPr>
              <a:t>‹#›</a:t>
            </a:fld>
            <a:endParaRPr lang="en-US"/>
          </a:p>
        </p:txBody>
      </p:sp>
    </p:spTree>
    <p:extLst>
      <p:ext uri="{BB962C8B-B14F-4D97-AF65-F5344CB8AC3E}">
        <p14:creationId xmlns:p14="http://schemas.microsoft.com/office/powerpoint/2010/main" val="397499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2DF4B58-A627-48C8-B083-AF0180BB06E0}" type="slidenum">
              <a:rPr lang="en-US"/>
              <a:pPr>
                <a:defRPr/>
              </a:pPr>
              <a:t>‹#›</a:t>
            </a:fld>
            <a:endParaRPr lang="en-US"/>
          </a:p>
        </p:txBody>
      </p:sp>
    </p:spTree>
    <p:extLst>
      <p:ext uri="{BB962C8B-B14F-4D97-AF65-F5344CB8AC3E}">
        <p14:creationId xmlns:p14="http://schemas.microsoft.com/office/powerpoint/2010/main" val="415445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0C29F74-F691-4438-BA3C-594AABBFE3AF}" type="slidenum">
              <a:rPr lang="en-US"/>
              <a:pPr>
                <a:defRPr/>
              </a:pPr>
              <a:t>‹#›</a:t>
            </a:fld>
            <a:endParaRPr lang="en-US"/>
          </a:p>
        </p:txBody>
      </p:sp>
    </p:spTree>
    <p:extLst>
      <p:ext uri="{BB962C8B-B14F-4D97-AF65-F5344CB8AC3E}">
        <p14:creationId xmlns:p14="http://schemas.microsoft.com/office/powerpoint/2010/main" val="3689744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310FE68-5DA9-4C2E-8F93-44E60ECE0C4F}" type="slidenum">
              <a:rPr lang="en-US"/>
              <a:pPr>
                <a:defRPr/>
              </a:pPr>
              <a:t>‹#›</a:t>
            </a:fld>
            <a:endParaRPr lang="en-US"/>
          </a:p>
        </p:txBody>
      </p:sp>
    </p:spTree>
    <p:extLst>
      <p:ext uri="{BB962C8B-B14F-4D97-AF65-F5344CB8AC3E}">
        <p14:creationId xmlns:p14="http://schemas.microsoft.com/office/powerpoint/2010/main" val="1320952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42706DD1-3534-491A-9E7A-6236DAED4E78}" type="slidenum">
              <a:rPr lang="en-US"/>
              <a:pPr>
                <a:defRPr/>
              </a:pPr>
              <a:t>‹#›</a:t>
            </a:fld>
            <a:endParaRPr lang="en-US"/>
          </a:p>
        </p:txBody>
      </p:sp>
    </p:spTree>
    <p:extLst>
      <p:ext uri="{BB962C8B-B14F-4D97-AF65-F5344CB8AC3E}">
        <p14:creationId xmlns:p14="http://schemas.microsoft.com/office/powerpoint/2010/main" val="88374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56CE826-04D6-41D6-A07D-B4635BCD2AFD}" type="slidenum">
              <a:rPr lang="en-US"/>
              <a:pPr>
                <a:defRPr/>
              </a:pPr>
              <a:t>‹#›</a:t>
            </a:fld>
            <a:endParaRPr lang="en-US"/>
          </a:p>
        </p:txBody>
      </p:sp>
    </p:spTree>
    <p:extLst>
      <p:ext uri="{BB962C8B-B14F-4D97-AF65-F5344CB8AC3E}">
        <p14:creationId xmlns:p14="http://schemas.microsoft.com/office/powerpoint/2010/main" val="2314966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3A918974-746E-485A-A7C3-12AD79846A98}" type="slidenum">
              <a:rPr lang="en-US"/>
              <a:pPr>
                <a:defRPr/>
              </a:pPr>
              <a:t>‹#›</a:t>
            </a:fld>
            <a:endParaRPr lang="en-US"/>
          </a:p>
        </p:txBody>
      </p:sp>
    </p:spTree>
    <p:extLst>
      <p:ext uri="{BB962C8B-B14F-4D97-AF65-F5344CB8AC3E}">
        <p14:creationId xmlns:p14="http://schemas.microsoft.com/office/powerpoint/2010/main" val="1339211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30" name="Rounded Rectangle 29"/>
          <p:cNvSpPr/>
          <p:nvPr/>
        </p:nvSpPr>
        <p:spPr>
          <a:xfrm>
            <a:off x="5407339" y="3961546"/>
            <a:ext cx="3063240" cy="27432"/>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31" name="Rounded Rectangle 30"/>
          <p:cNvSpPr/>
          <p:nvPr/>
        </p:nvSpPr>
        <p:spPr>
          <a:xfrm>
            <a:off x="7373646" y="4060129"/>
            <a:ext cx="1600200" cy="36576"/>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8" name="Shape 7"/>
          <p:cNvSpPr>
            <a:spLocks noGrp="1"/>
          </p:cNvSpPr>
          <p:nvPr>
            <p:ph type="ctrTitle"/>
          </p:nvPr>
        </p:nvSpPr>
        <p:spPr>
          <a:xfrm>
            <a:off x="457200" y="2401887"/>
            <a:ext cx="8458200" cy="1470025"/>
          </a:xfrm>
        </p:spPr>
        <p:txBody>
          <a:bodyPr anchor="b"/>
          <a:lstStyle>
            <a:lvl1pPr latinLnBrk="0">
              <a:defRPr lang="zh-CN" sz="4400">
                <a:solidFill>
                  <a:schemeClr val="bg1"/>
                </a:solidFill>
              </a:defRPr>
            </a:lvl1pPr>
          </a:lstStyle>
          <a:p>
            <a:r>
              <a:rPr lang="zh-CN" altLang="en-US" smtClean="0"/>
              <a:t>单击此处编辑母版标题样式</a:t>
            </a:r>
            <a:endParaRPr lang="zh-CN"/>
          </a:p>
        </p:txBody>
      </p:sp>
      <p:sp>
        <p:nvSpPr>
          <p:cNvPr id="9" name="Shape 8"/>
          <p:cNvSpPr>
            <a:spLocks noGrp="1"/>
          </p:cNvSpPr>
          <p:nvPr>
            <p:ph type="subTitle" idx="1"/>
          </p:nvPr>
        </p:nvSpPr>
        <p:spPr>
          <a:xfrm>
            <a:off x="457200" y="3864768"/>
            <a:ext cx="4953000" cy="1752600"/>
          </a:xfrm>
        </p:spPr>
        <p:txBody>
          <a:bodyPr/>
          <a:lstStyle>
            <a:lvl1pPr marL="64008" indent="0" algn="l" latinLnBrk="0">
              <a:buNone/>
              <a:defRPr lang="zh-CN"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单击以编辑母版副标题样式</a:t>
            </a:r>
            <a:endParaRPr lang="zh-CN"/>
          </a:p>
        </p:txBody>
      </p:sp>
      <p:sp>
        <p:nvSpPr>
          <p:cNvPr id="28" name="Shape 27"/>
          <p:cNvSpPr>
            <a:spLocks noGrp="1"/>
          </p:cNvSpPr>
          <p:nvPr>
            <p:ph type="dt" sz="half" idx="10"/>
          </p:nvPr>
        </p:nvSpPr>
        <p:spPr>
          <a:xfrm>
            <a:off x="6583680" y="4206240"/>
            <a:ext cx="960120" cy="457200"/>
          </a:xfrm>
        </p:spPr>
        <p:txBody>
          <a:bodyPr/>
          <a:lstStyle/>
          <a:p>
            <a:endParaRPr altLang="en-US">
              <a:solidFill>
                <a:srgbClr val="438086"/>
              </a:solidFill>
              <a:ea typeface="宋体"/>
            </a:endParaRPr>
          </a:p>
        </p:txBody>
      </p:sp>
      <p:sp>
        <p:nvSpPr>
          <p:cNvPr id="17" name="Shape 16"/>
          <p:cNvSpPr>
            <a:spLocks noGrp="1"/>
          </p:cNvSpPr>
          <p:nvPr>
            <p:ph type="ftr" sz="quarter" idx="11"/>
          </p:nvPr>
        </p:nvSpPr>
        <p:spPr>
          <a:xfrm>
            <a:off x="5257800" y="4205288"/>
            <a:ext cx="1321592" cy="457200"/>
          </a:xfrm>
        </p:spPr>
        <p:txBody>
          <a:bodyPr/>
          <a:lstStyle/>
          <a:p>
            <a:endParaRPr altLang="en-US">
              <a:solidFill>
                <a:srgbClr val="438086"/>
              </a:solidFill>
              <a:ea typeface="宋体"/>
            </a:endParaRPr>
          </a:p>
        </p:txBody>
      </p:sp>
      <p:sp>
        <p:nvSpPr>
          <p:cNvPr id="29" name="Shape 28"/>
          <p:cNvSpPr>
            <a:spLocks noGrp="1"/>
          </p:cNvSpPr>
          <p:nvPr>
            <p:ph type="sldNum" sz="quarter" idx="12"/>
          </p:nvPr>
        </p:nvSpPr>
        <p:spPr>
          <a:xfrm>
            <a:off x="8320088" y="1136"/>
            <a:ext cx="747712" cy="365760"/>
          </a:xfrm>
        </p:spPr>
        <p:txBody>
          <a:bodyPr/>
          <a:lstStyle>
            <a:lvl1pPr algn="r" latinLnBrk="0">
              <a:defRPr lang="zh-CN" sz="1800">
                <a:solidFill>
                  <a:schemeClr val="bg1"/>
                </a:solidFill>
              </a:defRPr>
            </a:lvl1pPr>
          </a:lstStyle>
          <a:p>
            <a:fld id="{A8CE10D6-5CB1-41CD-B815-79BC778FC61A}" type="slidenum">
              <a:rPr lang="en-US" altLang="zh-CN">
                <a:solidFill>
                  <a:prstClr val="white"/>
                </a:solidFill>
              </a:rPr>
              <a:pPr/>
              <a:t>‹#›</a:t>
            </a:fld>
            <a:endParaRPr altLang="en-US">
              <a:solidFill>
                <a:prstClr val="white"/>
              </a:solidFill>
              <a:ea typeface="宋体"/>
            </a:endParaRPr>
          </a:p>
        </p:txBody>
      </p:sp>
    </p:spTree>
    <p:extLst>
      <p:ext uri="{BB962C8B-B14F-4D97-AF65-F5344CB8AC3E}">
        <p14:creationId xmlns:p14="http://schemas.microsoft.com/office/powerpoint/2010/main" val="3198144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zh-CN" altLang="en-US" smtClean="0"/>
              <a:t>单击此处编辑母版标题样式</a:t>
            </a:r>
            <a:endParaRPr lang="zh-CN"/>
          </a:p>
        </p:txBody>
      </p:sp>
      <p:sp>
        <p:nvSpPr>
          <p:cNvPr id="3" name="Shape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Shape 3"/>
          <p:cNvSpPr>
            <a:spLocks noGrp="1"/>
          </p:cNvSpPr>
          <p:nvPr>
            <p:ph type="dt" sz="half" idx="10"/>
          </p:nvPr>
        </p:nvSpPr>
        <p:spPr/>
        <p:txBody>
          <a:bodyPr/>
          <a:lstStyle/>
          <a:p>
            <a:endParaRPr altLang="en-US">
              <a:solidFill>
                <a:srgbClr val="438086"/>
              </a:solidFill>
              <a:ea typeface="宋体"/>
            </a:endParaRPr>
          </a:p>
        </p:txBody>
      </p:sp>
      <p:sp>
        <p:nvSpPr>
          <p:cNvPr id="5" name="Shape 4"/>
          <p:cNvSpPr>
            <a:spLocks noGrp="1"/>
          </p:cNvSpPr>
          <p:nvPr>
            <p:ph type="ftr" sz="quarter" idx="11"/>
          </p:nvPr>
        </p:nvSpPr>
        <p:spPr/>
        <p:txBody>
          <a:bodyPr/>
          <a:lstStyle/>
          <a:p>
            <a:endParaRPr altLang="en-US">
              <a:solidFill>
                <a:srgbClr val="438086"/>
              </a:solidFill>
              <a:ea typeface="宋体"/>
            </a:endParaRPr>
          </a:p>
        </p:txBody>
      </p:sp>
      <p:sp>
        <p:nvSpPr>
          <p:cNvPr id="6" name="Shape 5"/>
          <p:cNvSpPr>
            <a:spLocks noGrp="1"/>
          </p:cNvSpPr>
          <p:nvPr>
            <p:ph type="sldNum" sz="quarter" idx="12"/>
          </p:nvPr>
        </p:nvSpPr>
        <p:spPr/>
        <p:txBody>
          <a:bodyPr/>
          <a:lstStyle/>
          <a:p>
            <a:fld id="{61C44E05-631C-4892-B577-17C57620ECE9}" type="slidenum">
              <a:rPr lang="en-US" altLang="zh-CN"/>
              <a:pPr/>
              <a:t>‹#›</a:t>
            </a:fld>
            <a:endParaRPr altLang="en-US">
              <a:ea typeface="宋体"/>
            </a:endParaRPr>
          </a:p>
        </p:txBody>
      </p:sp>
    </p:spTree>
    <p:extLst>
      <p:ext uri="{BB962C8B-B14F-4D97-AF65-F5344CB8AC3E}">
        <p14:creationId xmlns:p14="http://schemas.microsoft.com/office/powerpoint/2010/main" val="918625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Shape 1"/>
          <p:cNvSpPr>
            <a:spLocks noGrp="1"/>
          </p:cNvSpPr>
          <p:nvPr>
            <p:ph type="title"/>
          </p:nvPr>
        </p:nvSpPr>
        <p:spPr>
          <a:xfrm>
            <a:off x="722313" y="1981200"/>
            <a:ext cx="7772400" cy="1362075"/>
          </a:xfrm>
        </p:spPr>
        <p:txBody>
          <a:bodyPr anchor="b">
            <a:noAutofit/>
          </a:bodyPr>
          <a:lstStyle>
            <a:lvl1pPr algn="l" latinLnBrk="0">
              <a:buNone/>
              <a:defRPr lang="zh-CN"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zh-CN" altLang="en-US" smtClean="0"/>
              <a:t>单击此处编辑母版标题样式</a:t>
            </a:r>
            <a:endParaRPr lang="zh-CN"/>
          </a:p>
        </p:txBody>
      </p:sp>
      <p:sp>
        <p:nvSpPr>
          <p:cNvPr id="3" name="Shape 2"/>
          <p:cNvSpPr>
            <a:spLocks noGrp="1"/>
          </p:cNvSpPr>
          <p:nvPr>
            <p:ph type="body" idx="1"/>
          </p:nvPr>
        </p:nvSpPr>
        <p:spPr>
          <a:xfrm>
            <a:off x="722313" y="3295648"/>
            <a:ext cx="7772400" cy="1509712"/>
          </a:xfrm>
        </p:spPr>
        <p:txBody>
          <a:bodyPr anchor="t"/>
          <a:lstStyle>
            <a:lvl1pPr marL="320040" latinLnBrk="0">
              <a:buNone/>
              <a:defRPr lang="zh-CN" sz="2100" b="0">
                <a:solidFill>
                  <a:schemeClr val="tx2"/>
                </a:solidFill>
              </a:defRPr>
            </a:lvl1pPr>
            <a:lvl2pPr>
              <a:buNone/>
              <a:defRPr lang="zh-CN" sz="1800">
                <a:solidFill>
                  <a:schemeClr val="tx1">
                    <a:tint val="75000"/>
                  </a:schemeClr>
                </a:solidFill>
              </a:defRPr>
            </a:lvl2pPr>
            <a:lvl3pPr>
              <a:buNone/>
              <a:defRPr lang="zh-CN" sz="1600">
                <a:solidFill>
                  <a:schemeClr val="tx1">
                    <a:tint val="75000"/>
                  </a:schemeClr>
                </a:solidFill>
              </a:defRPr>
            </a:lvl3pPr>
            <a:lvl4pPr>
              <a:buNone/>
              <a:defRPr lang="zh-CN" sz="1400">
                <a:solidFill>
                  <a:schemeClr val="tx1">
                    <a:tint val="75000"/>
                  </a:schemeClr>
                </a:solidFill>
              </a:defRPr>
            </a:lvl4pPr>
            <a:lvl5pPr>
              <a:buNone/>
              <a:defRPr lang="zh-CN" sz="1400">
                <a:solidFill>
                  <a:schemeClr val="tx1">
                    <a:tint val="75000"/>
                  </a:schemeClr>
                </a:solidFill>
              </a:defRPr>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Shape 3"/>
          <p:cNvSpPr>
            <a:spLocks noGrp="1"/>
          </p:cNvSpPr>
          <p:nvPr>
            <p:ph type="dt" sz="half" idx="10"/>
          </p:nvPr>
        </p:nvSpPr>
        <p:spPr/>
        <p:txBody>
          <a:bodyPr/>
          <a:lstStyle/>
          <a:p>
            <a:endParaRPr altLang="en-US">
              <a:solidFill>
                <a:srgbClr val="438086"/>
              </a:solidFill>
              <a:ea typeface="宋体"/>
            </a:endParaRPr>
          </a:p>
        </p:txBody>
      </p:sp>
      <p:sp>
        <p:nvSpPr>
          <p:cNvPr id="5" name="Shape 4"/>
          <p:cNvSpPr>
            <a:spLocks noGrp="1"/>
          </p:cNvSpPr>
          <p:nvPr>
            <p:ph type="ftr" sz="quarter" idx="11"/>
          </p:nvPr>
        </p:nvSpPr>
        <p:spPr/>
        <p:txBody>
          <a:bodyPr/>
          <a:lstStyle/>
          <a:p>
            <a:endParaRPr altLang="en-US">
              <a:solidFill>
                <a:srgbClr val="438086"/>
              </a:solidFill>
              <a:ea typeface="宋体"/>
            </a:endParaRPr>
          </a:p>
        </p:txBody>
      </p:sp>
      <p:sp>
        <p:nvSpPr>
          <p:cNvPr id="6" name="Shape 5"/>
          <p:cNvSpPr>
            <a:spLocks noGrp="1"/>
          </p:cNvSpPr>
          <p:nvPr>
            <p:ph type="sldNum" sz="quarter" idx="12"/>
          </p:nvPr>
        </p:nvSpPr>
        <p:spPr/>
        <p:txBody>
          <a:bodyPr/>
          <a:lstStyle/>
          <a:p>
            <a:fld id="{61C44E05-631C-4892-B577-17C57620ECE9}" type="slidenum">
              <a:rPr lang="en-US" altLang="zh-CN"/>
              <a:pPr/>
              <a:t>‹#›</a:t>
            </a:fld>
            <a:endParaRPr altLang="en-US">
              <a:ea typeface="宋体"/>
            </a:endParaRPr>
          </a:p>
        </p:txBody>
      </p:sp>
    </p:spTree>
    <p:extLst>
      <p:ext uri="{BB962C8B-B14F-4D97-AF65-F5344CB8AC3E}">
        <p14:creationId xmlns:p14="http://schemas.microsoft.com/office/powerpoint/2010/main" val="337054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B38E7BC-08A4-4DD9-BDFD-86FE1A2F30D1}" type="slidenum">
              <a:rPr lang="en-US"/>
              <a:pPr>
                <a:defRPr/>
              </a:pPr>
              <a:t>‹#›</a:t>
            </a:fld>
            <a:endParaRPr lang="en-US"/>
          </a:p>
        </p:txBody>
      </p:sp>
    </p:spTree>
    <p:extLst>
      <p:ext uri="{BB962C8B-B14F-4D97-AF65-F5344CB8AC3E}">
        <p14:creationId xmlns:p14="http://schemas.microsoft.com/office/powerpoint/2010/main" val="3802913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zh-CN" altLang="en-US" smtClean="0"/>
              <a:t>单击此处编辑母版标题样式</a:t>
            </a:r>
            <a:endParaRPr lang="zh-CN"/>
          </a:p>
        </p:txBody>
      </p:sp>
      <p:sp>
        <p:nvSpPr>
          <p:cNvPr id="3" name="Shape 2"/>
          <p:cNvSpPr>
            <a:spLocks noGrp="1"/>
          </p:cNvSpPr>
          <p:nvPr>
            <p:ph sz="half" idx="1"/>
          </p:nvPr>
        </p:nvSpPr>
        <p:spPr>
          <a:xfrm>
            <a:off x="457200" y="2249424"/>
            <a:ext cx="4038600" cy="4525963"/>
          </a:xfrm>
        </p:spPr>
        <p:txBody>
          <a:bodyPr/>
          <a:lstStyle>
            <a:lvl1pPr latinLnBrk="0">
              <a:defRPr lang="zh-CN" sz="2000"/>
            </a:lvl1pPr>
            <a:lvl2pPr>
              <a:defRPr lang="zh-CN" sz="1900"/>
            </a:lvl2pPr>
            <a:lvl3pPr>
              <a:defRPr lang="zh-CN" sz="1800"/>
            </a:lvl3pPr>
            <a:lvl4pPr>
              <a:defRPr lang="zh-CN" sz="1800"/>
            </a:lvl4pPr>
            <a:lvl5pPr>
              <a:defRPr lang="zh-CN" sz="18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Shape 3"/>
          <p:cNvSpPr>
            <a:spLocks noGrp="1"/>
          </p:cNvSpPr>
          <p:nvPr>
            <p:ph sz="half" idx="2"/>
          </p:nvPr>
        </p:nvSpPr>
        <p:spPr>
          <a:xfrm>
            <a:off x="4648200" y="2249424"/>
            <a:ext cx="4038600" cy="4525963"/>
          </a:xfrm>
        </p:spPr>
        <p:txBody>
          <a:bodyPr/>
          <a:lstStyle>
            <a:lvl1pPr latinLnBrk="0">
              <a:defRPr lang="zh-CN" sz="2000"/>
            </a:lvl1pPr>
            <a:lvl2pPr>
              <a:defRPr lang="zh-CN" sz="1900"/>
            </a:lvl2pPr>
            <a:lvl3pPr>
              <a:defRPr lang="zh-CN" sz="1800"/>
            </a:lvl3pPr>
            <a:lvl4pPr>
              <a:defRPr lang="zh-CN" sz="1800"/>
            </a:lvl4pPr>
            <a:lvl5pPr>
              <a:defRPr lang="zh-CN" sz="18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5" name="Shape 4"/>
          <p:cNvSpPr>
            <a:spLocks noGrp="1"/>
          </p:cNvSpPr>
          <p:nvPr>
            <p:ph type="dt" sz="half" idx="10"/>
          </p:nvPr>
        </p:nvSpPr>
        <p:spPr/>
        <p:txBody>
          <a:bodyPr/>
          <a:lstStyle/>
          <a:p>
            <a:endParaRPr altLang="en-US">
              <a:solidFill>
                <a:srgbClr val="438086"/>
              </a:solidFill>
              <a:ea typeface="宋体"/>
            </a:endParaRPr>
          </a:p>
        </p:txBody>
      </p:sp>
      <p:sp>
        <p:nvSpPr>
          <p:cNvPr id="6" name="Shape 5"/>
          <p:cNvSpPr>
            <a:spLocks noGrp="1"/>
          </p:cNvSpPr>
          <p:nvPr>
            <p:ph type="ftr" sz="quarter" idx="11"/>
          </p:nvPr>
        </p:nvSpPr>
        <p:spPr/>
        <p:txBody>
          <a:bodyPr/>
          <a:lstStyle/>
          <a:p>
            <a:endParaRPr altLang="en-US">
              <a:solidFill>
                <a:srgbClr val="438086"/>
              </a:solidFill>
              <a:ea typeface="宋体"/>
            </a:endParaRPr>
          </a:p>
        </p:txBody>
      </p:sp>
      <p:sp>
        <p:nvSpPr>
          <p:cNvPr id="7" name="Shape 6"/>
          <p:cNvSpPr>
            <a:spLocks noGrp="1"/>
          </p:cNvSpPr>
          <p:nvPr>
            <p:ph type="sldNum" sz="quarter" idx="12"/>
          </p:nvPr>
        </p:nvSpPr>
        <p:spPr/>
        <p:txBody>
          <a:bodyPr/>
          <a:lstStyle/>
          <a:p>
            <a:fld id="{61C44E05-631C-4892-B577-17C57620ECE9}" type="slidenum">
              <a:rPr lang="en-US" altLang="zh-CN"/>
              <a:pPr/>
              <a:t>‹#›</a:t>
            </a:fld>
            <a:endParaRPr altLang="en-US">
              <a:ea typeface="宋体"/>
            </a:endParaRPr>
          </a:p>
        </p:txBody>
      </p:sp>
    </p:spTree>
    <p:extLst>
      <p:ext uri="{BB962C8B-B14F-4D97-AF65-F5344CB8AC3E}">
        <p14:creationId xmlns:p14="http://schemas.microsoft.com/office/powerpoint/2010/main" val="805319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比较关系">
    <p:spTree>
      <p:nvGrpSpPr>
        <p:cNvPr id="1" name=""/>
        <p:cNvGrpSpPr/>
        <p:nvPr/>
      </p:nvGrpSpPr>
      <p:grpSpPr>
        <a:xfrm>
          <a:off x="0" y="0"/>
          <a:ext cx="0" cy="0"/>
          <a:chOff x="0" y="0"/>
          <a:chExt cx="0" cy="0"/>
        </a:xfrm>
      </p:grpSpPr>
      <p:sp>
        <p:nvSpPr>
          <p:cNvPr id="10" name="Rectangle 9"/>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11" name="Rectangle 10"/>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12" name="Rectangle 11"/>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13" name="Rectangle 12"/>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14" name="Rectangle 13"/>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18" name="Rounded Rectangle 17"/>
          <p:cNvSpPr/>
          <p:nvPr/>
        </p:nvSpPr>
        <p:spPr>
          <a:xfrm>
            <a:off x="5407339" y="497504"/>
            <a:ext cx="3063240" cy="27432"/>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19" name="Rounded Rectangle 18"/>
          <p:cNvSpPr/>
          <p:nvPr/>
        </p:nvSpPr>
        <p:spPr>
          <a:xfrm>
            <a:off x="7373646" y="588943"/>
            <a:ext cx="1600200" cy="36576"/>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20" name="Rectangle 19"/>
          <p:cNvSpPr/>
          <p:nvPr/>
        </p:nvSpPr>
        <p:spPr>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21" name="Rectangle 20"/>
          <p:cNvSpPr/>
          <p:nvPr/>
        </p:nvSpPr>
        <p:spPr>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22" name="Rectangle 21"/>
          <p:cNvSpPr/>
          <p:nvPr/>
        </p:nvSpPr>
        <p:spPr>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23" name="Rectangle 22"/>
          <p:cNvSpPr/>
          <p:nvPr/>
        </p:nvSpPr>
        <p:spPr>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24" name="Rectangle 23"/>
          <p:cNvSpPr/>
          <p:nvPr/>
        </p:nvSpPr>
        <p:spPr>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25" name="Rectangle 24"/>
          <p:cNvSpPr/>
          <p:nvPr/>
        </p:nvSpPr>
        <p:spPr>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2" name="Shape 1"/>
          <p:cNvSpPr>
            <a:spLocks noGrp="1"/>
          </p:cNvSpPr>
          <p:nvPr>
            <p:ph type="title"/>
          </p:nvPr>
        </p:nvSpPr>
        <p:spPr>
          <a:xfrm>
            <a:off x="381000" y="1143000"/>
            <a:ext cx="8382000" cy="1069848"/>
          </a:xfrm>
        </p:spPr>
        <p:txBody>
          <a:bodyPr anchor="ctr"/>
          <a:lstStyle>
            <a:lvl1pPr latinLnBrk="0">
              <a:defRPr lang="zh-CN" sz="4000" b="0" cap="none" baseline="0"/>
            </a:lvl1pPr>
          </a:lstStyle>
          <a:p>
            <a:r>
              <a:rPr lang="zh-CN" altLang="en-US" smtClean="0"/>
              <a:t>单击此处编辑母版标题样式</a:t>
            </a:r>
            <a:endParaRPr lang="zh-CN"/>
          </a:p>
        </p:txBody>
      </p:sp>
      <p:sp>
        <p:nvSpPr>
          <p:cNvPr id="3" name="Shape 2"/>
          <p:cNvSpPr>
            <a:spLocks noGrp="1"/>
          </p:cNvSpPr>
          <p:nvPr>
            <p:ph type="body" idx="1"/>
          </p:nvPr>
        </p:nvSpPr>
        <p:spPr>
          <a:xfrm>
            <a:off x="381000" y="2209800"/>
            <a:ext cx="4041648" cy="457200"/>
          </a:xfrm>
          <a:solidFill>
            <a:schemeClr val="accent2">
              <a:satMod val="150000"/>
              <a:alpha val="25000"/>
            </a:schemeClr>
          </a:solidFill>
          <a:ln w="12700">
            <a:solidFill>
              <a:schemeClr val="accent2"/>
            </a:solidFill>
          </a:ln>
        </p:spPr>
        <p:txBody>
          <a:bodyPr anchor="ctr">
            <a:noAutofit/>
          </a:bodyPr>
          <a:lstStyle>
            <a:lvl1pPr marL="45720" indent="0" latinLnBrk="0">
              <a:buNone/>
              <a:defRPr lang="zh-CN" sz="1900" b="1">
                <a:solidFill>
                  <a:schemeClr val="tx1">
                    <a:tint val="95000"/>
                  </a:schemeClr>
                </a:solidFill>
              </a:defRPr>
            </a:lvl1pPr>
            <a:lvl2pPr>
              <a:buNone/>
              <a:defRPr lang="zh-CN" sz="2000" b="1"/>
            </a:lvl2pPr>
            <a:lvl3pPr>
              <a:buNone/>
              <a:defRPr lang="zh-CN" sz="1800" b="1"/>
            </a:lvl3pPr>
            <a:lvl4pPr>
              <a:buNone/>
              <a:defRPr lang="zh-CN" sz="1600" b="1"/>
            </a:lvl4pPr>
            <a:lvl5pPr>
              <a:buNone/>
              <a:defRPr lang="zh-CN" sz="1600" b="1"/>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Shape 3"/>
          <p:cNvSpPr>
            <a:spLocks noGrp="1"/>
          </p:cNvSpPr>
          <p:nvPr>
            <p:ph type="body" sz="half" idx="2"/>
          </p:nvPr>
        </p:nvSpPr>
        <p:spPr>
          <a:xfrm>
            <a:off x="4721225" y="2209800"/>
            <a:ext cx="4041775" cy="457200"/>
          </a:xfrm>
          <a:solidFill>
            <a:schemeClr val="accent2">
              <a:satMod val="150000"/>
              <a:alpha val="25000"/>
            </a:schemeClr>
          </a:solidFill>
          <a:ln w="12700">
            <a:solidFill>
              <a:schemeClr val="accent2"/>
            </a:solidFill>
          </a:ln>
        </p:spPr>
        <p:txBody>
          <a:bodyPr anchor="ctr">
            <a:noAutofit/>
          </a:bodyPr>
          <a:lstStyle>
            <a:lvl1pPr marL="45720" indent="0" latinLnBrk="0">
              <a:buNone/>
              <a:defRPr lang="zh-CN" sz="1900" b="1">
                <a:solidFill>
                  <a:schemeClr val="tx1">
                    <a:tint val="95000"/>
                  </a:schemeClr>
                </a:solidFill>
              </a:defRPr>
            </a:lvl1pPr>
            <a:lvl2pPr>
              <a:buNone/>
              <a:defRPr lang="zh-CN" sz="2000" b="1"/>
            </a:lvl2pPr>
            <a:lvl3pPr>
              <a:buNone/>
              <a:defRPr lang="zh-CN" sz="1800" b="1"/>
            </a:lvl3pPr>
            <a:lvl4pPr>
              <a:buNone/>
              <a:defRPr lang="zh-CN" sz="1600" b="1"/>
            </a:lvl4pPr>
            <a:lvl5pPr>
              <a:buNone/>
              <a:defRPr lang="zh-CN" sz="1600" b="1"/>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5" name="Shape 4"/>
          <p:cNvSpPr>
            <a:spLocks noGrp="1"/>
          </p:cNvSpPr>
          <p:nvPr>
            <p:ph sz="quarter" idx="3"/>
          </p:nvPr>
        </p:nvSpPr>
        <p:spPr>
          <a:xfrm>
            <a:off x="381000" y="2673349"/>
            <a:ext cx="4041648" cy="3886200"/>
          </a:xfrm>
        </p:spPr>
        <p:txBody>
          <a:bodyPr/>
          <a:lstStyle>
            <a:lvl1pPr latinLnBrk="0">
              <a:defRPr lang="zh-CN" sz="2000"/>
            </a:lvl1pPr>
            <a:lvl2pPr>
              <a:defRPr lang="zh-CN" sz="2000"/>
            </a:lvl2pPr>
            <a:lvl3pPr>
              <a:defRPr lang="zh-CN" sz="1800"/>
            </a:lvl3pPr>
            <a:lvl4pPr>
              <a:defRPr lang="zh-CN" sz="1600"/>
            </a:lvl4pPr>
            <a:lvl5pPr>
              <a:defRPr lang="zh-CN" sz="16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6" name="Shape 5"/>
          <p:cNvSpPr>
            <a:spLocks noGrp="1"/>
          </p:cNvSpPr>
          <p:nvPr>
            <p:ph sz="quarter" idx="4"/>
          </p:nvPr>
        </p:nvSpPr>
        <p:spPr>
          <a:xfrm>
            <a:off x="4718304" y="2673349"/>
            <a:ext cx="4041775" cy="3886200"/>
          </a:xfrm>
        </p:spPr>
        <p:txBody>
          <a:bodyPr/>
          <a:lstStyle>
            <a:lvl1pPr latinLnBrk="0">
              <a:defRPr lang="zh-CN" sz="2000"/>
            </a:lvl1pPr>
            <a:lvl2pPr>
              <a:defRPr lang="zh-CN" sz="2000"/>
            </a:lvl2pPr>
            <a:lvl3pPr>
              <a:defRPr lang="zh-CN" sz="1800"/>
            </a:lvl3pPr>
            <a:lvl4pPr>
              <a:defRPr lang="zh-CN" sz="1600"/>
            </a:lvl4pPr>
            <a:lvl5pPr>
              <a:defRPr lang="zh-CN" sz="16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26" name="Shape 25"/>
          <p:cNvSpPr>
            <a:spLocks noGrp="1"/>
          </p:cNvSpPr>
          <p:nvPr>
            <p:ph type="dt" sz="half" idx="10"/>
          </p:nvPr>
        </p:nvSpPr>
        <p:spPr/>
        <p:txBody>
          <a:bodyPr rtlCol="0"/>
          <a:lstStyle/>
          <a:p>
            <a:endParaRPr altLang="en-US">
              <a:solidFill>
                <a:srgbClr val="438086"/>
              </a:solidFill>
              <a:ea typeface="宋体"/>
            </a:endParaRPr>
          </a:p>
        </p:txBody>
      </p:sp>
      <p:sp>
        <p:nvSpPr>
          <p:cNvPr id="27" name="Shape 26"/>
          <p:cNvSpPr>
            <a:spLocks noGrp="1"/>
          </p:cNvSpPr>
          <p:nvPr>
            <p:ph type="sldNum" sz="quarter" idx="11"/>
          </p:nvPr>
        </p:nvSpPr>
        <p:spPr/>
        <p:txBody>
          <a:bodyPr rtlCol="0"/>
          <a:lstStyle/>
          <a:p>
            <a:fld id="{A8CE10D6-5CB1-41CD-B815-79BC778FC61A}" type="slidenum">
              <a:rPr lang="en-US" altLang="zh-CN">
                <a:solidFill>
                  <a:prstClr val="white"/>
                </a:solidFill>
              </a:rPr>
              <a:pPr/>
              <a:t>‹#›</a:t>
            </a:fld>
            <a:endParaRPr altLang="en-US">
              <a:ea typeface="宋体"/>
            </a:endParaRPr>
          </a:p>
        </p:txBody>
      </p:sp>
      <p:sp>
        <p:nvSpPr>
          <p:cNvPr id="28" name="Shape 27"/>
          <p:cNvSpPr>
            <a:spLocks noGrp="1"/>
          </p:cNvSpPr>
          <p:nvPr>
            <p:ph type="ftr" sz="quarter" idx="12"/>
          </p:nvPr>
        </p:nvSpPr>
        <p:spPr/>
        <p:txBody>
          <a:bodyPr rtlCol="0"/>
          <a:lstStyle/>
          <a:p>
            <a:endParaRPr altLang="en-US">
              <a:solidFill>
                <a:srgbClr val="438086"/>
              </a:solidFill>
              <a:ea typeface="宋体"/>
            </a:endParaRPr>
          </a:p>
        </p:txBody>
      </p:sp>
    </p:spTree>
    <p:extLst>
      <p:ext uri="{BB962C8B-B14F-4D97-AF65-F5344CB8AC3E}">
        <p14:creationId xmlns:p14="http://schemas.microsoft.com/office/powerpoint/2010/main" val="2168191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Shape 1"/>
          <p:cNvSpPr>
            <a:spLocks noGrp="1"/>
          </p:cNvSpPr>
          <p:nvPr>
            <p:ph type="title"/>
          </p:nvPr>
        </p:nvSpPr>
        <p:spPr>
          <a:xfrm>
            <a:off x="457200" y="1143000"/>
            <a:ext cx="8229600" cy="1069848"/>
          </a:xfrm>
        </p:spPr>
        <p:txBody>
          <a:bodyPr anchor="ctr"/>
          <a:lstStyle>
            <a:lvl1pPr latinLnBrk="0">
              <a:defRPr lang="zh-CN" sz="4000">
                <a:solidFill>
                  <a:schemeClr val="tx2"/>
                </a:solidFill>
              </a:defRPr>
            </a:lvl1pPr>
          </a:lstStyle>
          <a:p>
            <a:r>
              <a:rPr lang="zh-CN" altLang="en-US" smtClean="0"/>
              <a:t>单击此处编辑母版标题样式</a:t>
            </a:r>
            <a:endParaRPr lang="zh-CN"/>
          </a:p>
        </p:txBody>
      </p:sp>
      <p:sp>
        <p:nvSpPr>
          <p:cNvPr id="3" name="Shape 2"/>
          <p:cNvSpPr>
            <a:spLocks noGrp="1"/>
          </p:cNvSpPr>
          <p:nvPr>
            <p:ph type="dt" sz="half" idx="10"/>
          </p:nvPr>
        </p:nvSpPr>
        <p:spPr>
          <a:xfrm>
            <a:off x="6583680" y="612648"/>
            <a:ext cx="957264" cy="457200"/>
          </a:xfrm>
        </p:spPr>
        <p:txBody>
          <a:bodyPr/>
          <a:lstStyle/>
          <a:p>
            <a:endParaRPr altLang="en-US">
              <a:solidFill>
                <a:srgbClr val="438086"/>
              </a:solidFill>
              <a:ea typeface="宋体"/>
            </a:endParaRPr>
          </a:p>
        </p:txBody>
      </p:sp>
      <p:sp>
        <p:nvSpPr>
          <p:cNvPr id="4" name="Shape 3"/>
          <p:cNvSpPr>
            <a:spLocks noGrp="1"/>
          </p:cNvSpPr>
          <p:nvPr>
            <p:ph type="ftr" sz="quarter" idx="11"/>
          </p:nvPr>
        </p:nvSpPr>
        <p:spPr>
          <a:xfrm>
            <a:off x="5257800" y="612648"/>
            <a:ext cx="1325880" cy="457200"/>
          </a:xfrm>
        </p:spPr>
        <p:txBody>
          <a:bodyPr/>
          <a:lstStyle/>
          <a:p>
            <a:endParaRPr altLang="en-US">
              <a:solidFill>
                <a:srgbClr val="438086"/>
              </a:solidFill>
              <a:ea typeface="宋体"/>
            </a:endParaRPr>
          </a:p>
        </p:txBody>
      </p:sp>
      <p:sp>
        <p:nvSpPr>
          <p:cNvPr id="5" name="Shape 4"/>
          <p:cNvSpPr>
            <a:spLocks noGrp="1"/>
          </p:cNvSpPr>
          <p:nvPr>
            <p:ph type="sldNum" sz="quarter" idx="12"/>
          </p:nvPr>
        </p:nvSpPr>
        <p:spPr>
          <a:xfrm>
            <a:off x="8174736" y="2272"/>
            <a:ext cx="762000" cy="365760"/>
          </a:xfrm>
        </p:spPr>
        <p:txBody>
          <a:bodyPr/>
          <a:lstStyle/>
          <a:p>
            <a:fld id="{61C44E05-631C-4892-B577-17C57620ECE9}" type="slidenum">
              <a:rPr lang="en-US" altLang="zh-CN"/>
              <a:pPr/>
              <a:t>‹#›</a:t>
            </a:fld>
            <a:endParaRPr altLang="en-US">
              <a:ea typeface="宋体"/>
            </a:endParaRPr>
          </a:p>
        </p:txBody>
      </p:sp>
    </p:spTree>
    <p:extLst>
      <p:ext uri="{BB962C8B-B14F-4D97-AF65-F5344CB8AC3E}">
        <p14:creationId xmlns:p14="http://schemas.microsoft.com/office/powerpoint/2010/main" val="3410311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endParaRPr altLang="en-US">
              <a:solidFill>
                <a:srgbClr val="438086"/>
              </a:solidFill>
              <a:ea typeface="宋体"/>
            </a:endParaRPr>
          </a:p>
        </p:txBody>
      </p:sp>
      <p:sp>
        <p:nvSpPr>
          <p:cNvPr id="3" name="Shape 2"/>
          <p:cNvSpPr>
            <a:spLocks noGrp="1"/>
          </p:cNvSpPr>
          <p:nvPr>
            <p:ph type="ftr" sz="quarter" idx="11"/>
          </p:nvPr>
        </p:nvSpPr>
        <p:spPr/>
        <p:txBody>
          <a:bodyPr/>
          <a:lstStyle/>
          <a:p>
            <a:endParaRPr altLang="en-US">
              <a:solidFill>
                <a:srgbClr val="438086"/>
              </a:solidFill>
              <a:ea typeface="宋体"/>
            </a:endParaRPr>
          </a:p>
        </p:txBody>
      </p:sp>
      <p:sp>
        <p:nvSpPr>
          <p:cNvPr id="4" name="Shape 3"/>
          <p:cNvSpPr>
            <a:spLocks noGrp="1"/>
          </p:cNvSpPr>
          <p:nvPr>
            <p:ph type="sldNum" sz="quarter" idx="12"/>
          </p:nvPr>
        </p:nvSpPr>
        <p:spPr/>
        <p:txBody>
          <a:bodyPr/>
          <a:lstStyle/>
          <a:p>
            <a:fld id="{61C44E05-631C-4892-B577-17C57620ECE9}" type="slidenum">
              <a:rPr lang="en-US" altLang="zh-CN"/>
              <a:pPr/>
              <a:t>‹#›</a:t>
            </a:fld>
            <a:endParaRPr altLang="en-US">
              <a:ea typeface="宋体"/>
            </a:endParaRPr>
          </a:p>
        </p:txBody>
      </p:sp>
    </p:spTree>
    <p:extLst>
      <p:ext uri="{BB962C8B-B14F-4D97-AF65-F5344CB8AC3E}">
        <p14:creationId xmlns:p14="http://schemas.microsoft.com/office/powerpoint/2010/main" val="1184278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Shape 1"/>
          <p:cNvSpPr>
            <a:spLocks noGrp="1"/>
          </p:cNvSpPr>
          <p:nvPr>
            <p:ph type="title"/>
          </p:nvPr>
        </p:nvSpPr>
        <p:spPr>
          <a:xfrm>
            <a:off x="5353496" y="1066800"/>
            <a:ext cx="3383280" cy="877824"/>
          </a:xfrm>
        </p:spPr>
        <p:txBody>
          <a:bodyPr anchor="b"/>
          <a:lstStyle>
            <a:lvl1pPr algn="l" latinLnBrk="0">
              <a:buNone/>
              <a:defRPr lang="zh-CN" sz="1800" b="1"/>
            </a:lvl1pPr>
          </a:lstStyle>
          <a:p>
            <a:r>
              <a:rPr lang="zh-CN" altLang="en-US" smtClean="0"/>
              <a:t>单击此处编辑母版标题样式</a:t>
            </a:r>
            <a:endParaRPr lang="zh-CN"/>
          </a:p>
        </p:txBody>
      </p:sp>
      <p:sp>
        <p:nvSpPr>
          <p:cNvPr id="3" name="Shape 2"/>
          <p:cNvSpPr>
            <a:spLocks noGrp="1"/>
          </p:cNvSpPr>
          <p:nvPr>
            <p:ph type="body" idx="1"/>
          </p:nvPr>
        </p:nvSpPr>
        <p:spPr>
          <a:xfrm>
            <a:off x="5353496" y="1938337"/>
            <a:ext cx="3383280" cy="4690872"/>
          </a:xfrm>
        </p:spPr>
        <p:txBody>
          <a:bodyPr/>
          <a:lstStyle>
            <a:lvl1pPr marL="9144" indent="0" latinLnBrk="0">
              <a:buNone/>
              <a:defRPr lang="zh-CN" sz="1400"/>
            </a:lvl1pPr>
            <a:lvl2pPr>
              <a:buNone/>
              <a:defRPr lang="zh-CN" sz="1200"/>
            </a:lvl2pPr>
            <a:lvl3pPr>
              <a:buNone/>
              <a:defRPr lang="zh-CN" sz="1000"/>
            </a:lvl3pPr>
            <a:lvl4pPr>
              <a:buNone/>
              <a:defRPr lang="zh-CN" sz="900"/>
            </a:lvl4pPr>
            <a:lvl5pPr>
              <a:buNone/>
              <a:defRPr lang="zh-CN" sz="9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Shape 3"/>
          <p:cNvSpPr>
            <a:spLocks noGrp="1"/>
          </p:cNvSpPr>
          <p:nvPr>
            <p:ph sz="half" idx="2"/>
          </p:nvPr>
        </p:nvSpPr>
        <p:spPr>
          <a:xfrm>
            <a:off x="152400" y="776287"/>
            <a:ext cx="5111750" cy="5852160"/>
          </a:xfrm>
        </p:spPr>
        <p:txBody>
          <a:bodyPr/>
          <a:lstStyle>
            <a:lvl1pPr latinLnBrk="0">
              <a:defRPr lang="zh-CN" sz="3200"/>
            </a:lvl1pPr>
            <a:lvl2pPr>
              <a:defRPr lang="zh-CN" sz="2800"/>
            </a:lvl2pPr>
            <a:lvl3pPr>
              <a:defRPr lang="zh-CN" sz="2400"/>
            </a:lvl3pPr>
            <a:lvl4pPr>
              <a:defRPr lang="zh-CN" sz="2000"/>
            </a:lvl4pPr>
            <a:lvl5pPr>
              <a:defRPr lang="zh-CN" sz="20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5" name="Shape 4"/>
          <p:cNvSpPr>
            <a:spLocks noGrp="1"/>
          </p:cNvSpPr>
          <p:nvPr>
            <p:ph type="dt" sz="half" idx="10"/>
          </p:nvPr>
        </p:nvSpPr>
        <p:spPr/>
        <p:txBody>
          <a:bodyPr/>
          <a:lstStyle/>
          <a:p>
            <a:endParaRPr altLang="en-US">
              <a:solidFill>
                <a:srgbClr val="438086"/>
              </a:solidFill>
              <a:ea typeface="宋体"/>
            </a:endParaRPr>
          </a:p>
        </p:txBody>
      </p:sp>
      <p:sp>
        <p:nvSpPr>
          <p:cNvPr id="6" name="Shape 5"/>
          <p:cNvSpPr>
            <a:spLocks noGrp="1"/>
          </p:cNvSpPr>
          <p:nvPr>
            <p:ph type="ftr" sz="quarter" idx="11"/>
          </p:nvPr>
        </p:nvSpPr>
        <p:spPr/>
        <p:txBody>
          <a:bodyPr/>
          <a:lstStyle/>
          <a:p>
            <a:endParaRPr altLang="en-US">
              <a:solidFill>
                <a:srgbClr val="438086"/>
              </a:solidFill>
              <a:ea typeface="宋体"/>
            </a:endParaRPr>
          </a:p>
        </p:txBody>
      </p:sp>
      <p:sp>
        <p:nvSpPr>
          <p:cNvPr id="7" name="Shape 6"/>
          <p:cNvSpPr>
            <a:spLocks noGrp="1"/>
          </p:cNvSpPr>
          <p:nvPr>
            <p:ph type="sldNum" sz="quarter" idx="12"/>
          </p:nvPr>
        </p:nvSpPr>
        <p:spPr/>
        <p:txBody>
          <a:bodyPr/>
          <a:lstStyle/>
          <a:p>
            <a:fld id="{61C44E05-631C-4892-B577-17C57620ECE9}" type="slidenum">
              <a:rPr lang="en-US" altLang="zh-CN"/>
              <a:pPr/>
              <a:t>‹#›</a:t>
            </a:fld>
            <a:endParaRPr altLang="en-US">
              <a:ea typeface="宋体"/>
            </a:endParaRPr>
          </a:p>
        </p:txBody>
      </p:sp>
    </p:spTree>
    <p:extLst>
      <p:ext uri="{BB962C8B-B14F-4D97-AF65-F5344CB8AC3E}">
        <p14:creationId xmlns:p14="http://schemas.microsoft.com/office/powerpoint/2010/main" val="1253525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Shape 1"/>
          <p:cNvSpPr>
            <a:spLocks noGrp="1"/>
          </p:cNvSpPr>
          <p:nvPr>
            <p:ph type="title"/>
          </p:nvPr>
        </p:nvSpPr>
        <p:spPr>
          <a:xfrm>
            <a:off x="28352" y="769088"/>
            <a:ext cx="594360" cy="4628704"/>
          </a:xfrm>
        </p:spPr>
        <p:txBody>
          <a:bodyPr vert="vert270" anchor="b"/>
          <a:lstStyle>
            <a:lvl1pPr algn="l" latinLnBrk="0">
              <a:buNone/>
              <a:defRPr lang="zh-CN" sz="2000" b="1"/>
            </a:lvl1pPr>
          </a:lstStyle>
          <a:p>
            <a:r>
              <a:rPr lang="zh-CN" altLang="en-US" smtClean="0"/>
              <a:t>单击此处编辑母版标题样式</a:t>
            </a:r>
            <a:endParaRPr lang="zh-CN"/>
          </a:p>
        </p:txBody>
      </p:sp>
      <p:sp>
        <p:nvSpPr>
          <p:cNvPr id="3" name="Shape 2"/>
          <p:cNvSpPr>
            <a:spLocks noGrp="1"/>
          </p:cNvSpPr>
          <p:nvPr>
            <p:ph type="pic" idx="1"/>
          </p:nvPr>
        </p:nvSpPr>
        <p:spPr>
          <a:xfrm>
            <a:off x="574160" y="769088"/>
            <a:ext cx="4572000" cy="4572000"/>
          </a:xfrm>
        </p:spPr>
        <p:txBody>
          <a:bodyPr/>
          <a:lstStyle>
            <a:lvl1pPr latinLnBrk="0">
              <a:buNone/>
              <a:defRPr lang="zh-CN" sz="3200"/>
            </a:lvl1pPr>
          </a:lstStyle>
          <a:p>
            <a:r>
              <a:rPr lang="zh-CN" altLang="en-US" smtClean="0"/>
              <a:t>单击图标添加图片</a:t>
            </a:r>
            <a:endParaRPr lang="zh-CN"/>
          </a:p>
        </p:txBody>
      </p:sp>
      <p:sp>
        <p:nvSpPr>
          <p:cNvPr id="4" name="Shape 3"/>
          <p:cNvSpPr>
            <a:spLocks noGrp="1"/>
          </p:cNvSpPr>
          <p:nvPr>
            <p:ph type="body" sz="half" idx="2"/>
          </p:nvPr>
        </p:nvSpPr>
        <p:spPr>
          <a:xfrm>
            <a:off x="5337120" y="1254640"/>
            <a:ext cx="3200400" cy="4087368"/>
          </a:xfrm>
        </p:spPr>
        <p:txBody>
          <a:bodyPr/>
          <a:lstStyle>
            <a:lvl1pPr marL="0" indent="0" latinLnBrk="0">
              <a:lnSpc>
                <a:spcPct val="100000"/>
              </a:lnSpc>
              <a:spcBef>
                <a:spcPts val="0"/>
              </a:spcBef>
              <a:buFontTx/>
              <a:buNone/>
              <a:defRPr lang="zh-CN" sz="1300"/>
            </a:lvl1pPr>
            <a:lvl2pPr>
              <a:buFontTx/>
              <a:buNone/>
              <a:defRPr lang="zh-CN" sz="1200"/>
            </a:lvl2pPr>
            <a:lvl3pPr>
              <a:buFontTx/>
              <a:buNone/>
              <a:defRPr lang="zh-CN" sz="1000"/>
            </a:lvl3pPr>
            <a:lvl4pPr>
              <a:buFontTx/>
              <a:buNone/>
              <a:defRPr lang="zh-CN" sz="900"/>
            </a:lvl4pPr>
            <a:lvl5pPr>
              <a:buFontTx/>
              <a:buNone/>
              <a:defRPr lang="zh-CN" sz="9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5" name="Shape 4"/>
          <p:cNvSpPr>
            <a:spLocks noGrp="1"/>
          </p:cNvSpPr>
          <p:nvPr>
            <p:ph type="dt" sz="half" idx="10"/>
          </p:nvPr>
        </p:nvSpPr>
        <p:spPr/>
        <p:txBody>
          <a:bodyPr/>
          <a:lstStyle/>
          <a:p>
            <a:endParaRPr altLang="en-US">
              <a:solidFill>
                <a:srgbClr val="438086"/>
              </a:solidFill>
              <a:ea typeface="宋体"/>
            </a:endParaRPr>
          </a:p>
        </p:txBody>
      </p:sp>
      <p:sp>
        <p:nvSpPr>
          <p:cNvPr id="6" name="Shape 5"/>
          <p:cNvSpPr>
            <a:spLocks noGrp="1"/>
          </p:cNvSpPr>
          <p:nvPr>
            <p:ph type="ftr" sz="quarter" idx="11"/>
          </p:nvPr>
        </p:nvSpPr>
        <p:spPr/>
        <p:txBody>
          <a:bodyPr/>
          <a:lstStyle/>
          <a:p>
            <a:endParaRPr altLang="en-US">
              <a:solidFill>
                <a:srgbClr val="438086"/>
              </a:solidFill>
              <a:ea typeface="宋体"/>
            </a:endParaRPr>
          </a:p>
        </p:txBody>
      </p:sp>
      <p:sp>
        <p:nvSpPr>
          <p:cNvPr id="7" name="Shape 6"/>
          <p:cNvSpPr>
            <a:spLocks noGrp="1"/>
          </p:cNvSpPr>
          <p:nvPr>
            <p:ph type="sldNum" sz="quarter" idx="12"/>
          </p:nvPr>
        </p:nvSpPr>
        <p:spPr/>
        <p:txBody>
          <a:bodyPr/>
          <a:lstStyle/>
          <a:p>
            <a:fld id="{61C44E05-631C-4892-B577-17C57620ECE9}" type="slidenum">
              <a:rPr lang="en-US" altLang="zh-CN"/>
              <a:pPr/>
              <a:t>‹#›</a:t>
            </a:fld>
            <a:endParaRPr altLang="en-US">
              <a:ea typeface="宋体"/>
            </a:endParaRPr>
          </a:p>
        </p:txBody>
      </p:sp>
    </p:spTree>
    <p:extLst>
      <p:ext uri="{BB962C8B-B14F-4D97-AF65-F5344CB8AC3E}">
        <p14:creationId xmlns:p14="http://schemas.microsoft.com/office/powerpoint/2010/main" val="3684513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91"/>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rgbClr val="FFFFFF"/>
                </a:solidFill>
              </a:endParaRPr>
            </a:p>
          </p:txBody>
        </p:sp>
        <p:sp>
          <p:nvSpPr>
            <p:cNvPr id="6" name="Arc 4"/>
            <p:cNvSpPr>
              <a:spLocks/>
            </p:cNvSpPr>
            <p:nvPr/>
          </p:nvSpPr>
          <p:spPr bwMode="auto">
            <a:xfrm>
              <a:off x="-652" y="978"/>
              <a:ext cx="4237" cy="3342"/>
            </a:xfrm>
            <a:custGeom>
              <a:avLst/>
              <a:gdLst>
                <a:gd name="T0" fmla="*/ 30 w 21600"/>
                <a:gd name="T1" fmla="*/ 0 h 21231"/>
                <a:gd name="T2" fmla="*/ 163 w 21600"/>
                <a:gd name="T3" fmla="*/ 83 h 21231"/>
                <a:gd name="T4" fmla="*/ 0 w 21600"/>
                <a:gd name="T5" fmla="*/ 8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grpSp>
      <p:sp>
        <p:nvSpPr>
          <p:cNvPr id="8197"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noProof="0" smtClean="0"/>
              <a:t>Click to edit Master title style</a:t>
            </a:r>
          </a:p>
        </p:txBody>
      </p:sp>
      <p:sp>
        <p:nvSpPr>
          <p:cNvPr id="819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en-US" noProof="0" smtClean="0"/>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2AD6BE85-D4AA-4AF6-B951-A1A78002C3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2418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EB38E7BC-08A4-4DD9-BDFD-86FE1A2F30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4795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645962B-E4F9-4BC6-82A5-74529BB563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6858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62AA77C-5C2E-4C98-B8C9-D78971726F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10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645962B-E4F9-4BC6-82A5-74529BB56394}" type="slidenum">
              <a:rPr lang="en-US"/>
              <a:pPr>
                <a:defRPr/>
              </a:pPr>
              <a:t>‹#›</a:t>
            </a:fld>
            <a:endParaRPr lang="en-US"/>
          </a:p>
        </p:txBody>
      </p:sp>
    </p:spTree>
    <p:extLst>
      <p:ext uri="{BB962C8B-B14F-4D97-AF65-F5344CB8AC3E}">
        <p14:creationId xmlns:p14="http://schemas.microsoft.com/office/powerpoint/2010/main" val="2976266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D097D89C-5A36-4BD4-8A9E-5D3B5BC9BE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5229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4FB265A2-652A-42E5-904B-76A4E144A0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166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1559B19C-0268-47DC-8731-0F0517F590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3653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7A91EC6A-4C31-460E-BAA3-D69CDD784B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7375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27DA92E7-A489-4A3E-BF3E-57C5388819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6002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D1BA23D-B2D2-42B0-9297-4D09D35FD2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3251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2DF4B58-A627-48C8-B083-AF0180BB06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7239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0C29F74-F691-4438-BA3C-594AABBFE3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5567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310FE68-5DA9-4C2E-8F93-44E60ECE0C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8143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42706DD1-3534-491A-9E7A-6236DAED4E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854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62AA77C-5C2E-4C98-B8C9-D78971726F51}" type="slidenum">
              <a:rPr lang="en-US"/>
              <a:pPr>
                <a:defRPr/>
              </a:pPr>
              <a:t>‹#›</a:t>
            </a:fld>
            <a:endParaRPr lang="en-US"/>
          </a:p>
        </p:txBody>
      </p:sp>
    </p:spTree>
    <p:extLst>
      <p:ext uri="{BB962C8B-B14F-4D97-AF65-F5344CB8AC3E}">
        <p14:creationId xmlns:p14="http://schemas.microsoft.com/office/powerpoint/2010/main" val="35661481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56CE826-04D6-41D6-A07D-B4635BCD2AF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572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3A918974-746E-485A-A7C3-12AD79846A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5119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91"/>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rgbClr val="FFFFFF"/>
                </a:solidFill>
              </a:endParaRPr>
            </a:p>
          </p:txBody>
        </p:sp>
        <p:sp>
          <p:nvSpPr>
            <p:cNvPr id="6" name="Arc 4"/>
            <p:cNvSpPr>
              <a:spLocks/>
            </p:cNvSpPr>
            <p:nvPr/>
          </p:nvSpPr>
          <p:spPr bwMode="auto">
            <a:xfrm>
              <a:off x="-652" y="978"/>
              <a:ext cx="4237" cy="3342"/>
            </a:xfrm>
            <a:custGeom>
              <a:avLst/>
              <a:gdLst>
                <a:gd name="T0" fmla="*/ 30 w 21600"/>
                <a:gd name="T1" fmla="*/ 0 h 21231"/>
                <a:gd name="T2" fmla="*/ 163 w 21600"/>
                <a:gd name="T3" fmla="*/ 83 h 21231"/>
                <a:gd name="T4" fmla="*/ 0 w 21600"/>
                <a:gd name="T5" fmla="*/ 8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grpSp>
      <p:sp>
        <p:nvSpPr>
          <p:cNvPr id="8197"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noProof="0" smtClean="0"/>
              <a:t>Click to edit Master title style</a:t>
            </a:r>
          </a:p>
        </p:txBody>
      </p:sp>
      <p:sp>
        <p:nvSpPr>
          <p:cNvPr id="819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en-US" noProof="0" smtClean="0"/>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2AD6BE85-D4AA-4AF6-B951-A1A78002C3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2175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EB38E7BC-08A4-4DD9-BDFD-86FE1A2F30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198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645962B-E4F9-4BC6-82A5-74529BB563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9769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62AA77C-5C2E-4C98-B8C9-D78971726F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9447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D097D89C-5A36-4BD4-8A9E-5D3B5BC9BE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2615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4FB265A2-652A-42E5-904B-76A4E144A0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90049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1559B19C-0268-47DC-8731-0F0517F590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78864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7A91EC6A-4C31-460E-BAA3-D69CDD784B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283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D097D89C-5A36-4BD4-8A9E-5D3B5BC9BEF9}" type="slidenum">
              <a:rPr lang="en-US"/>
              <a:pPr>
                <a:defRPr/>
              </a:pPr>
              <a:t>‹#›</a:t>
            </a:fld>
            <a:endParaRPr lang="en-US"/>
          </a:p>
        </p:txBody>
      </p:sp>
    </p:spTree>
    <p:extLst>
      <p:ext uri="{BB962C8B-B14F-4D97-AF65-F5344CB8AC3E}">
        <p14:creationId xmlns:p14="http://schemas.microsoft.com/office/powerpoint/2010/main" val="708952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27DA92E7-A489-4A3E-BF3E-57C5388819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3388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D1BA23D-B2D2-42B0-9297-4D09D35FD2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1800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2DF4B58-A627-48C8-B083-AF0180BB06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59887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0C29F74-F691-4438-BA3C-594AABBFE3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9183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310FE68-5DA9-4C2E-8F93-44E60ECE0C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6944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42706DD1-3534-491A-9E7A-6236DAED4E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5591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56CE826-04D6-41D6-A07D-B4635BCD2AF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62080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3A918974-746E-485A-A7C3-12AD79846A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928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4FB265A2-652A-42E5-904B-76A4E144A051}" type="slidenum">
              <a:rPr lang="en-US"/>
              <a:pPr>
                <a:defRPr/>
              </a:pPr>
              <a:t>‹#›</a:t>
            </a:fld>
            <a:endParaRPr lang="en-US"/>
          </a:p>
        </p:txBody>
      </p:sp>
    </p:spTree>
    <p:extLst>
      <p:ext uri="{BB962C8B-B14F-4D97-AF65-F5344CB8AC3E}">
        <p14:creationId xmlns:p14="http://schemas.microsoft.com/office/powerpoint/2010/main" val="338505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1559B19C-0268-47DC-8731-0F0517F59031}" type="slidenum">
              <a:rPr lang="en-US"/>
              <a:pPr>
                <a:defRPr/>
              </a:pPr>
              <a:t>‹#›</a:t>
            </a:fld>
            <a:endParaRPr lang="en-US"/>
          </a:p>
        </p:txBody>
      </p:sp>
    </p:spTree>
    <p:extLst>
      <p:ext uri="{BB962C8B-B14F-4D97-AF65-F5344CB8AC3E}">
        <p14:creationId xmlns:p14="http://schemas.microsoft.com/office/powerpoint/2010/main" val="59390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A91EC6A-4C31-460E-BAA3-D69CDD784BD8}" type="slidenum">
              <a:rPr lang="en-US"/>
              <a:pPr>
                <a:defRPr/>
              </a:pPr>
              <a:t>‹#›</a:t>
            </a:fld>
            <a:endParaRPr lang="en-US"/>
          </a:p>
        </p:txBody>
      </p:sp>
    </p:spTree>
    <p:extLst>
      <p:ext uri="{BB962C8B-B14F-4D97-AF65-F5344CB8AC3E}">
        <p14:creationId xmlns:p14="http://schemas.microsoft.com/office/powerpoint/2010/main" val="18674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7DA92E7-A489-4A3E-BF3E-57C53888190A}" type="slidenum">
              <a:rPr lang="en-US"/>
              <a:pPr>
                <a:defRPr/>
              </a:pPr>
              <a:t>‹#›</a:t>
            </a:fld>
            <a:endParaRPr lang="en-US"/>
          </a:p>
        </p:txBody>
      </p:sp>
    </p:spTree>
    <p:extLst>
      <p:ext uri="{BB962C8B-B14F-4D97-AF65-F5344CB8AC3E}">
        <p14:creationId xmlns:p14="http://schemas.microsoft.com/office/powerpoint/2010/main" val="336862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171"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1033" name="Arc 4"/>
            <p:cNvSpPr>
              <a:spLocks/>
            </p:cNvSpPr>
            <p:nvPr/>
          </p:nvSpPr>
          <p:spPr bwMode="auto">
            <a:xfrm>
              <a:off x="0" y="1"/>
              <a:ext cx="5298" cy="4312"/>
            </a:xfrm>
            <a:custGeom>
              <a:avLst/>
              <a:gdLst>
                <a:gd name="T0" fmla="*/ 0 w 21600"/>
                <a:gd name="T1" fmla="*/ 0 h 21600"/>
                <a:gd name="T2" fmla="*/ 319 w 21600"/>
                <a:gd name="T3" fmla="*/ 172 h 21600"/>
                <a:gd name="T4" fmla="*/ 0 w 21600"/>
                <a:gd name="T5" fmla="*/ 1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7174"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b="0"/>
            </a:lvl1pPr>
          </a:lstStyle>
          <a:p>
            <a:pPr>
              <a:defRPr/>
            </a:pPr>
            <a:endParaRPr lang="en-US"/>
          </a:p>
        </p:txBody>
      </p:sp>
      <p:sp>
        <p:nvSpPr>
          <p:cNvPr id="7175"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b="0"/>
            </a:lvl1pPr>
          </a:lstStyle>
          <a:p>
            <a:pPr>
              <a:defRPr/>
            </a:pPr>
            <a:endParaRPr lang="en-US"/>
          </a:p>
        </p:txBody>
      </p:sp>
      <p:sp>
        <p:nvSpPr>
          <p:cNvPr id="7176"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b="0"/>
            </a:lvl1pPr>
          </a:lstStyle>
          <a:p>
            <a:pPr>
              <a:defRPr/>
            </a:pPr>
            <a:fld id="{5F01E363-FD74-4E24-93C1-71BA3BD81A94}" type="slidenum">
              <a:rPr lang="en-US"/>
              <a:pPr>
                <a:defRPr/>
              </a:pPr>
              <a:t>‹#›</a:t>
            </a:fld>
            <a:endParaRPr lang="en-US"/>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6"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33" name="Rounded Rectangle 32"/>
          <p:cNvSpPr/>
          <p:nvPr/>
        </p:nvSpPr>
        <p:spPr>
          <a:xfrm>
            <a:off x="5407339" y="497504"/>
            <a:ext cx="3063240" cy="27432"/>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34" name="Rounded Rectangle 33"/>
          <p:cNvSpPr/>
          <p:nvPr/>
        </p:nvSpPr>
        <p:spPr>
          <a:xfrm>
            <a:off x="7373646" y="588943"/>
            <a:ext cx="1600200" cy="36576"/>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35" name="Rectangle 34"/>
          <p:cNvSpPr/>
          <p:nvPr/>
        </p:nvSpPr>
        <p:spPr>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36" name="Rectangle 35"/>
          <p:cNvSpPr/>
          <p:nvPr/>
        </p:nvSpPr>
        <p:spPr>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37" name="Rectangle 36"/>
          <p:cNvSpPr/>
          <p:nvPr/>
        </p:nvSpPr>
        <p:spPr>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38" name="Rectangle 37"/>
          <p:cNvSpPr/>
          <p:nvPr/>
        </p:nvSpPr>
        <p:spPr>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39" name="Rectangle 38"/>
          <p:cNvSpPr/>
          <p:nvPr/>
        </p:nvSpPr>
        <p:spPr>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40" name="Rectangle 39"/>
          <p:cNvSpPr/>
          <p:nvPr/>
        </p:nvSpPr>
        <p:spPr>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zh-CN" altLang="en-US" sz="1800" b="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scene3d>
              <a:camera prst="orthographicFront"/>
              <a:lightRig rig="threePt" dir="t"/>
            </a:scene3d>
            <a:sp3d/>
          </a:bodyPr>
          <a:lstStyle/>
          <a:p>
            <a:r>
              <a:rPr lang="zh-CN"/>
              <a:t>单击此处编辑母版标题样式</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a:p>
            <a:pPr lvl="5"/>
            <a:r>
              <a:rPr lang="zh-CN"/>
              <a:t>第六级</a:t>
            </a:r>
          </a:p>
          <a:p>
            <a:pPr lvl="6"/>
            <a:r>
              <a:rPr lang="zh-CN"/>
              <a:t>第七级</a:t>
            </a:r>
          </a:p>
          <a:p>
            <a:pPr lvl="7"/>
            <a:r>
              <a:rPr lang="zh-CN"/>
              <a:t>第八级</a:t>
            </a:r>
          </a:p>
          <a:p>
            <a:pPr lvl="8"/>
            <a:r>
              <a:rPr lang="zh-CN"/>
              <a:t>第九级</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latinLnBrk="0">
              <a:defRPr lang="zh-CN" sz="800">
                <a:solidFill>
                  <a:schemeClr val="accent2"/>
                </a:solidFill>
              </a:defRPr>
            </a:lvl1pPr>
          </a:lstStyle>
          <a:p>
            <a:pPr fontAlgn="auto">
              <a:spcBef>
                <a:spcPts val="0"/>
              </a:spcBef>
              <a:spcAft>
                <a:spcPts val="0"/>
              </a:spcAft>
            </a:pPr>
            <a:endParaRPr altLang="en-US" b="0">
              <a:solidFill>
                <a:srgbClr val="438086"/>
              </a:solidFill>
              <a:latin typeface="Georgia"/>
              <a:ea typeface="宋体"/>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latinLnBrk="0">
              <a:defRPr lang="zh-CN" sz="800">
                <a:solidFill>
                  <a:schemeClr val="accent2"/>
                </a:solidFill>
              </a:defRPr>
            </a:lvl1pPr>
          </a:lstStyle>
          <a:p>
            <a:pPr fontAlgn="auto">
              <a:spcBef>
                <a:spcPts val="0"/>
              </a:spcBef>
              <a:spcAft>
                <a:spcPts val="0"/>
              </a:spcAft>
            </a:pPr>
            <a:endParaRPr altLang="en-US" b="0">
              <a:solidFill>
                <a:srgbClr val="438086"/>
              </a:solidFill>
              <a:latin typeface="Georgia"/>
              <a:ea typeface="宋体"/>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latinLnBrk="0">
              <a:defRPr lang="zh-CN" sz="1800">
                <a:solidFill>
                  <a:srgbClr val="FFFFFF"/>
                </a:solidFill>
              </a:defRPr>
            </a:lvl1pPr>
          </a:lstStyle>
          <a:p>
            <a:pPr fontAlgn="auto">
              <a:spcBef>
                <a:spcPts val="0"/>
              </a:spcBef>
              <a:spcAft>
                <a:spcPts val="0"/>
              </a:spcAft>
            </a:pPr>
            <a:fld id="{A8CE10D6-5CB1-41CD-B815-79BC778FC61A}" type="slidenum">
              <a:rPr lang="en-US" altLang="zh-CN" b="0">
                <a:solidFill>
                  <a:prstClr val="white"/>
                </a:solidFill>
                <a:latin typeface="Georgia"/>
              </a:rPr>
              <a:pPr fontAlgn="auto">
                <a:spcBef>
                  <a:spcPts val="0"/>
                </a:spcBef>
                <a:spcAft>
                  <a:spcPts val="0"/>
                </a:spcAft>
              </a:pPr>
              <a:t>‹#›</a:t>
            </a:fld>
            <a:endParaRPr altLang="en-US" b="0">
              <a:solidFill>
                <a:prstClr val="white"/>
              </a:solidFill>
              <a:latin typeface="Georgia"/>
              <a:ea typeface="宋体"/>
            </a:endParaRPr>
          </a:p>
        </p:txBody>
      </p:sp>
    </p:spTree>
    <p:extLst>
      <p:ext uri="{BB962C8B-B14F-4D97-AF65-F5344CB8AC3E}">
        <p14:creationId xmlns:p14="http://schemas.microsoft.com/office/powerpoint/2010/main" val="415864797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Lst>
  <p:hf hdr="0" ftr="0" dt="0"/>
  <p:txStyles>
    <p:titleStyle>
      <a:lvl1pPr algn="l" rtl="0" eaLnBrk="1" latinLnBrk="0" hangingPunct="1">
        <a:spcBef>
          <a:spcPct val="0"/>
        </a:spcBef>
        <a:buNone/>
        <a:defRPr lang="zh-CN" sz="4000" kern="1200">
          <a:solidFill>
            <a:schemeClr val="tx2"/>
          </a:solidFill>
          <a:effectLst>
            <a:outerShdw blurRad="50800" dist="38100" dir="2700000" algn="tl" rotWithShape="0">
              <a:prstClr val="black">
                <a:alpha val="40000"/>
              </a:prstClr>
            </a:outerShdw>
          </a:effectLst>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lang="zh-CN"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lang="zh-CN"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lang="zh-CN"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lang="zh-CN"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lang="zh-CN"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lang="zh-CN"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lang="zh-CN"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lang="zh-CN"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lang="zh-CN" sz="1400" kern="1200" baseline="0">
          <a:solidFill>
            <a:schemeClr val="accent3"/>
          </a:solidFill>
          <a:latin typeface="+mn-lt"/>
          <a:ea typeface="+mn-ea"/>
          <a:cs typeface="+mn-cs"/>
        </a:defRPr>
      </a:lvl9pPr>
    </p:bodyStyle>
    <p:otherStyle>
      <a:lvl1pPr marL="0" algn="l" rtl="0" eaLnBrk="1" latinLnBrk="0" hangingPunct="1">
        <a:defRPr lang="zh-CN" kern="1200">
          <a:solidFill>
            <a:schemeClr val="tx1"/>
          </a:solidFill>
          <a:latin typeface="+mn-lt"/>
          <a:ea typeface="+mn-ea"/>
          <a:cs typeface="+mn-cs"/>
        </a:defRPr>
      </a:lvl1pPr>
      <a:lvl2pPr marL="457200" algn="l" rtl="0" eaLnBrk="1" hangingPunct="1">
        <a:defRPr lang="zh-CN" kern="1200">
          <a:solidFill>
            <a:schemeClr val="tx1"/>
          </a:solidFill>
          <a:latin typeface="+mn-lt"/>
          <a:ea typeface="+mn-ea"/>
          <a:cs typeface="+mn-cs"/>
        </a:defRPr>
      </a:lvl2pPr>
      <a:lvl3pPr marL="914400" algn="l" rtl="0" eaLnBrk="1" hangingPunct="1">
        <a:defRPr lang="zh-CN" kern="1200">
          <a:solidFill>
            <a:schemeClr val="tx1"/>
          </a:solidFill>
          <a:latin typeface="+mn-lt"/>
          <a:ea typeface="+mn-ea"/>
          <a:cs typeface="+mn-cs"/>
        </a:defRPr>
      </a:lvl3pPr>
      <a:lvl4pPr marL="1371600" algn="l" rtl="0" eaLnBrk="1" hangingPunct="1">
        <a:defRPr lang="zh-CN" kern="1200">
          <a:solidFill>
            <a:schemeClr val="tx1"/>
          </a:solidFill>
          <a:latin typeface="+mn-lt"/>
          <a:ea typeface="+mn-ea"/>
          <a:cs typeface="+mn-cs"/>
        </a:defRPr>
      </a:lvl4pPr>
      <a:lvl5pPr marL="1828800" algn="l" rtl="0" eaLnBrk="1" hangingPunct="1">
        <a:defRPr lang="zh-CN" kern="1200">
          <a:solidFill>
            <a:schemeClr val="tx1"/>
          </a:solidFill>
          <a:latin typeface="+mn-lt"/>
          <a:ea typeface="+mn-ea"/>
          <a:cs typeface="+mn-cs"/>
        </a:defRPr>
      </a:lvl5pPr>
      <a:lvl6pPr marL="2286000" algn="l" rtl="0" eaLnBrk="1" hangingPunct="1">
        <a:defRPr lang="zh-CN" kern="1200">
          <a:solidFill>
            <a:schemeClr val="tx1"/>
          </a:solidFill>
          <a:latin typeface="+mn-lt"/>
          <a:ea typeface="+mn-ea"/>
          <a:cs typeface="+mn-cs"/>
        </a:defRPr>
      </a:lvl6pPr>
      <a:lvl7pPr marL="2743200" algn="l" rtl="0" eaLnBrk="1" hangingPunct="1">
        <a:defRPr lang="zh-CN" kern="1200">
          <a:solidFill>
            <a:schemeClr val="tx1"/>
          </a:solidFill>
          <a:latin typeface="+mn-lt"/>
          <a:ea typeface="+mn-ea"/>
          <a:cs typeface="+mn-cs"/>
        </a:defRPr>
      </a:lvl7pPr>
      <a:lvl8pPr marL="3200400" algn="l" rtl="0" eaLnBrk="1" hangingPunct="1">
        <a:defRPr lang="zh-CN" kern="1200">
          <a:solidFill>
            <a:schemeClr val="tx1"/>
          </a:solidFill>
          <a:latin typeface="+mn-lt"/>
          <a:ea typeface="+mn-ea"/>
          <a:cs typeface="+mn-cs"/>
        </a:defRPr>
      </a:lvl8pPr>
      <a:lvl9pPr marL="3657600" algn="l" rtl="0" eaLnBrk="1" hangingPunct="1">
        <a:defRPr lang="zh-CN"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171"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rgbClr val="FFFFFF"/>
                </a:solidFill>
              </a:endParaRPr>
            </a:p>
          </p:txBody>
        </p:sp>
        <p:sp>
          <p:nvSpPr>
            <p:cNvPr id="1033" name="Arc 4"/>
            <p:cNvSpPr>
              <a:spLocks/>
            </p:cNvSpPr>
            <p:nvPr/>
          </p:nvSpPr>
          <p:spPr bwMode="auto">
            <a:xfrm>
              <a:off x="0" y="1"/>
              <a:ext cx="5298" cy="4312"/>
            </a:xfrm>
            <a:custGeom>
              <a:avLst/>
              <a:gdLst>
                <a:gd name="T0" fmla="*/ 0 w 21600"/>
                <a:gd name="T1" fmla="*/ 0 h 21600"/>
                <a:gd name="T2" fmla="*/ 319 w 21600"/>
                <a:gd name="T3" fmla="*/ 172 h 21600"/>
                <a:gd name="T4" fmla="*/ 0 w 21600"/>
                <a:gd name="T5" fmla="*/ 1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grpSp>
      <p:sp>
        <p:nvSpPr>
          <p:cNvPr id="717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7174"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b="0"/>
            </a:lvl1pPr>
          </a:lstStyle>
          <a:p>
            <a:pPr>
              <a:defRPr/>
            </a:pPr>
            <a:endParaRPr lang="en-US">
              <a:solidFill>
                <a:srgbClr val="FFFFFF"/>
              </a:solidFill>
            </a:endParaRPr>
          </a:p>
        </p:txBody>
      </p:sp>
      <p:sp>
        <p:nvSpPr>
          <p:cNvPr id="7175"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b="0"/>
            </a:lvl1pPr>
          </a:lstStyle>
          <a:p>
            <a:pPr>
              <a:defRPr/>
            </a:pPr>
            <a:endParaRPr lang="en-US">
              <a:solidFill>
                <a:srgbClr val="FFFFFF"/>
              </a:solidFill>
            </a:endParaRPr>
          </a:p>
        </p:txBody>
      </p:sp>
      <p:sp>
        <p:nvSpPr>
          <p:cNvPr id="7176"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b="0"/>
            </a:lvl1pPr>
          </a:lstStyle>
          <a:p>
            <a:pPr>
              <a:defRPr/>
            </a:pPr>
            <a:fld id="{5F01E363-FD74-4E24-93C1-71BA3BD81A94}" type="slidenum">
              <a:rPr lang="en-US">
                <a:solidFill>
                  <a:srgbClr val="FFFFFF"/>
                </a:solidFill>
              </a:rPr>
              <a:pPr>
                <a:defRPr/>
              </a:pPr>
              <a:t>‹#›</a:t>
            </a:fld>
            <a:endParaRPr lang="en-US">
              <a:solidFill>
                <a:srgbClr val="FFFFFF"/>
              </a:solidFill>
            </a:endParaRPr>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258814576"/>
      </p:ext>
    </p:extLst>
  </p:cSld>
  <p:clrMap bg1="dk2" tx1="lt1" bg2="dk1"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171"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rgbClr val="FFFFFF"/>
                </a:solidFill>
              </a:endParaRPr>
            </a:p>
          </p:txBody>
        </p:sp>
        <p:sp>
          <p:nvSpPr>
            <p:cNvPr id="1033" name="Arc 4"/>
            <p:cNvSpPr>
              <a:spLocks/>
            </p:cNvSpPr>
            <p:nvPr/>
          </p:nvSpPr>
          <p:spPr bwMode="auto">
            <a:xfrm>
              <a:off x="0" y="1"/>
              <a:ext cx="5298" cy="4312"/>
            </a:xfrm>
            <a:custGeom>
              <a:avLst/>
              <a:gdLst>
                <a:gd name="T0" fmla="*/ 0 w 21600"/>
                <a:gd name="T1" fmla="*/ 0 h 21600"/>
                <a:gd name="T2" fmla="*/ 319 w 21600"/>
                <a:gd name="T3" fmla="*/ 172 h 21600"/>
                <a:gd name="T4" fmla="*/ 0 w 21600"/>
                <a:gd name="T5" fmla="*/ 17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grpSp>
      <p:sp>
        <p:nvSpPr>
          <p:cNvPr id="717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7174"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b="0"/>
            </a:lvl1pPr>
          </a:lstStyle>
          <a:p>
            <a:pPr>
              <a:defRPr/>
            </a:pPr>
            <a:endParaRPr lang="en-US">
              <a:solidFill>
                <a:srgbClr val="FFFFFF"/>
              </a:solidFill>
            </a:endParaRPr>
          </a:p>
        </p:txBody>
      </p:sp>
      <p:sp>
        <p:nvSpPr>
          <p:cNvPr id="7175"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b="0"/>
            </a:lvl1pPr>
          </a:lstStyle>
          <a:p>
            <a:pPr>
              <a:defRPr/>
            </a:pPr>
            <a:endParaRPr lang="en-US">
              <a:solidFill>
                <a:srgbClr val="FFFFFF"/>
              </a:solidFill>
            </a:endParaRPr>
          </a:p>
        </p:txBody>
      </p:sp>
      <p:sp>
        <p:nvSpPr>
          <p:cNvPr id="7176"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b="0"/>
            </a:lvl1pPr>
          </a:lstStyle>
          <a:p>
            <a:pPr>
              <a:defRPr/>
            </a:pPr>
            <a:fld id="{5F01E363-FD74-4E24-93C1-71BA3BD81A94}" type="slidenum">
              <a:rPr lang="en-US">
                <a:solidFill>
                  <a:srgbClr val="FFFFFF"/>
                </a:solidFill>
              </a:rPr>
              <a:pPr>
                <a:defRPr/>
              </a:pPr>
              <a:t>‹#›</a:t>
            </a:fld>
            <a:endParaRPr lang="en-US">
              <a:solidFill>
                <a:srgbClr val="FFFFFF"/>
              </a:solidFill>
            </a:endParaRPr>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53720708"/>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ltLang="zh-CN" smtClean="0">
              <a:ea typeface="宋体" charset="-122"/>
            </a:endParaRPr>
          </a:p>
        </p:txBody>
      </p:sp>
      <p:pic>
        <p:nvPicPr>
          <p:cNvPr id="4099" name="Content Placeholder 3" descr="generic.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0886"/>
            <a:ext cx="9144000" cy="6858000"/>
          </a:xfrm>
        </p:spPr>
      </p:pic>
      <p:sp>
        <p:nvSpPr>
          <p:cNvPr id="4100" name="Rectangle 4"/>
          <p:cNvSpPr>
            <a:spLocks noChangeArrowheads="1"/>
          </p:cNvSpPr>
          <p:nvPr/>
        </p:nvSpPr>
        <p:spPr bwMode="auto">
          <a:xfrm>
            <a:off x="152400" y="533416"/>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dirty="0">
                <a:solidFill>
                  <a:srgbClr val="0000FF"/>
                </a:solidFill>
                <a:ea typeface="宋体" pitchFamily="2" charset="-122"/>
              </a:rPr>
              <a:t> </a:t>
            </a:r>
            <a:r>
              <a:rPr lang="en-US" altLang="zh-CN" sz="2800" dirty="0" smtClean="0">
                <a:solidFill>
                  <a:srgbClr val="0000FF"/>
                </a:solidFill>
                <a:ea typeface="宋体" pitchFamily="2" charset="-122"/>
              </a:rPr>
              <a:t> </a:t>
            </a:r>
            <a:endParaRPr lang="en-US" altLang="zh-CN" sz="2800" dirty="0">
              <a:solidFill>
                <a:srgbClr val="0000FF"/>
              </a:solidFill>
              <a:ea typeface="宋体" pitchFamily="2" charset="-122"/>
            </a:endParaRPr>
          </a:p>
        </p:txBody>
      </p:sp>
      <p:sp>
        <p:nvSpPr>
          <p:cNvPr id="6" name="Subtitle 2"/>
          <p:cNvSpPr txBox="1">
            <a:spLocks/>
          </p:cNvSpPr>
          <p:nvPr/>
        </p:nvSpPr>
        <p:spPr>
          <a:xfrm>
            <a:off x="304800" y="2209800"/>
            <a:ext cx="8839200" cy="2895600"/>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endParaRPr lang="en-US" sz="2600" b="0" dirty="0">
              <a:latin typeface="+mn-lt"/>
            </a:endParaRPr>
          </a:p>
          <a:p>
            <a:pPr marL="274320" indent="-274320">
              <a:spcBef>
                <a:spcPct val="20000"/>
              </a:spcBef>
              <a:buClr>
                <a:schemeClr val="accent3"/>
              </a:buClr>
              <a:buSzPct val="95000"/>
              <a:defRPr/>
            </a:pPr>
            <a:r>
              <a:rPr lang="en-US" sz="2600" dirty="0">
                <a:latin typeface="+mn-lt"/>
              </a:rPr>
              <a:t> </a:t>
            </a:r>
          </a:p>
        </p:txBody>
      </p:sp>
      <p:sp>
        <p:nvSpPr>
          <p:cNvPr id="4102" name="Slide Number Placeholder 6"/>
          <p:cNvSpPr>
            <a:spLocks noGrp="1"/>
          </p:cNvSpPr>
          <p:nvPr>
            <p:ph type="sldNum" sz="quarter" idx="12"/>
          </p:nvPr>
        </p:nvSpPr>
        <p:spPr>
          <a:noFill/>
        </p:spPr>
        <p:txBody>
          <a:bodyPr/>
          <a:lstStyle>
            <a:lvl1pPr eaLnBrk="0" hangingPunct="0">
              <a:defRPr sz="3200" b="1">
                <a:solidFill>
                  <a:schemeClr val="tx1"/>
                </a:solidFill>
                <a:latin typeface="Times New Roman" pitchFamily="18" charset="0"/>
              </a:defRPr>
            </a:lvl1pPr>
            <a:lvl2pPr marL="742950" indent="-285750" eaLnBrk="0" hangingPunct="0">
              <a:defRPr sz="3200" b="1">
                <a:solidFill>
                  <a:schemeClr val="tx1"/>
                </a:solidFill>
                <a:latin typeface="Times New Roman" pitchFamily="18" charset="0"/>
              </a:defRPr>
            </a:lvl2pPr>
            <a:lvl3pPr marL="1143000" indent="-228600" eaLnBrk="0" hangingPunct="0">
              <a:defRPr sz="3200" b="1">
                <a:solidFill>
                  <a:schemeClr val="tx1"/>
                </a:solidFill>
                <a:latin typeface="Times New Roman" pitchFamily="18" charset="0"/>
              </a:defRPr>
            </a:lvl3pPr>
            <a:lvl4pPr marL="1600200" indent="-228600" eaLnBrk="0" hangingPunct="0">
              <a:defRPr sz="3200" b="1">
                <a:solidFill>
                  <a:schemeClr val="tx1"/>
                </a:solidFill>
                <a:latin typeface="Times New Roman" pitchFamily="18" charset="0"/>
              </a:defRPr>
            </a:lvl4pPr>
            <a:lvl5pPr marL="2057400" indent="-228600" eaLnBrk="0" hangingPunct="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pPr eaLnBrk="1" hangingPunct="1"/>
            <a:fld id="{096E8601-2E8C-4A34-B0A2-4BA47ED9CC39}" type="slidenum">
              <a:rPr lang="en-US" altLang="zh-CN" sz="1400" b="0" smtClean="0">
                <a:ea typeface="宋体" pitchFamily="2" charset="-122"/>
              </a:rPr>
              <a:pPr eaLnBrk="1" hangingPunct="1"/>
              <a:t>1</a:t>
            </a:fld>
            <a:endParaRPr lang="en-US" altLang="zh-CN" sz="1400" b="0" smtClean="0">
              <a:ea typeface="宋体" pitchFamily="2" charset="-122"/>
            </a:endParaRPr>
          </a:p>
        </p:txBody>
      </p:sp>
      <p:sp>
        <p:nvSpPr>
          <p:cNvPr id="9" name="Rectangle 3"/>
          <p:cNvSpPr txBox="1">
            <a:spLocks noChangeArrowheads="1"/>
          </p:cNvSpPr>
          <p:nvPr/>
        </p:nvSpPr>
        <p:spPr bwMode="auto">
          <a:xfrm>
            <a:off x="21773" y="10886"/>
            <a:ext cx="9122229" cy="6847114"/>
          </a:xfrm>
          <a:prstGeom prst="rect">
            <a:avLst/>
          </a:prstGeom>
          <a:noFill/>
          <a:ln w="9525">
            <a:noFill/>
            <a:miter lim="800000"/>
            <a:headEnd/>
            <a:tailEnd/>
          </a:ln>
        </p:spPr>
        <p:txBody>
          <a:bodyPr/>
          <a:lstStyle/>
          <a:p>
            <a:pPr marL="342900" indent="-342900" eaLnBrk="0" hangingPunct="0">
              <a:spcBef>
                <a:spcPct val="20000"/>
              </a:spcBef>
              <a:buClr>
                <a:schemeClr val="accent2"/>
              </a:buClr>
              <a:buSzPct val="80000"/>
              <a:defRPr/>
            </a:pPr>
            <a:r>
              <a:rPr lang="en-US" sz="2800" kern="0" dirty="0" smtClean="0">
                <a:solidFill>
                  <a:schemeClr val="bg1"/>
                </a:solidFill>
                <a:latin typeface="Arial Black" panose="020B0A04020102020204" pitchFamily="34" charset="0"/>
              </a:rPr>
              <a:t>                       </a:t>
            </a:r>
            <a:r>
              <a:rPr lang="en-US" sz="2800" kern="0" dirty="0" smtClean="0">
                <a:solidFill>
                  <a:srgbClr val="FF0000"/>
                </a:solidFill>
                <a:latin typeface="Arial Black" panose="020B0A04020102020204" pitchFamily="34" charset="0"/>
              </a:rPr>
              <a:t> </a:t>
            </a:r>
          </a:p>
          <a:p>
            <a:pPr marL="342900" indent="-342900" eaLnBrk="0" hangingPunct="0">
              <a:spcBef>
                <a:spcPts val="0"/>
              </a:spcBef>
              <a:buClr>
                <a:schemeClr val="accent2"/>
              </a:buClr>
              <a:buSzPct val="80000"/>
              <a:defRPr/>
            </a:pPr>
            <a:r>
              <a:rPr lang="en-US" sz="2800" dirty="0" smtClean="0">
                <a:solidFill>
                  <a:srgbClr val="FF0000"/>
                </a:solidFill>
                <a:latin typeface="Arial Black" panose="020B0A04020102020204" pitchFamily="34" charset="0"/>
              </a:rPr>
              <a:t>Diagnosing </a:t>
            </a:r>
            <a:r>
              <a:rPr lang="en-US" sz="2800" dirty="0">
                <a:solidFill>
                  <a:srgbClr val="FF0000"/>
                </a:solidFill>
                <a:latin typeface="Arial Black" panose="020B0A04020102020204" pitchFamily="34" charset="0"/>
              </a:rPr>
              <a:t>and quantifying uncertainties </a:t>
            </a:r>
            <a:r>
              <a:rPr lang="en-US" sz="2800" dirty="0" smtClean="0">
                <a:solidFill>
                  <a:srgbClr val="FF0000"/>
                </a:solidFill>
                <a:latin typeface="Arial Black" panose="020B0A04020102020204" pitchFamily="34" charset="0"/>
              </a:rPr>
              <a:t>of</a:t>
            </a:r>
          </a:p>
          <a:p>
            <a:pPr marL="342900" indent="-342900" eaLnBrk="0" hangingPunct="0">
              <a:spcBef>
                <a:spcPts val="0"/>
              </a:spcBef>
              <a:buClr>
                <a:schemeClr val="accent2"/>
              </a:buClr>
              <a:buSzPct val="80000"/>
              <a:defRPr/>
            </a:pPr>
            <a:r>
              <a:rPr lang="en-US" sz="2800" dirty="0" smtClean="0">
                <a:solidFill>
                  <a:srgbClr val="FF0000"/>
                </a:solidFill>
                <a:latin typeface="Arial Black" panose="020B0A04020102020204" pitchFamily="34" charset="0"/>
              </a:rPr>
              <a:t>the </a:t>
            </a:r>
            <a:r>
              <a:rPr lang="en-US" sz="2800" dirty="0">
                <a:solidFill>
                  <a:srgbClr val="FF0000"/>
                </a:solidFill>
                <a:latin typeface="Arial Black" panose="020B0A04020102020204" pitchFamily="34" charset="0"/>
              </a:rPr>
              <a:t>reanalyzed clouds, precipitation and </a:t>
            </a:r>
            <a:endParaRPr lang="en-US" sz="2800" dirty="0" smtClean="0">
              <a:solidFill>
                <a:srgbClr val="FF0000"/>
              </a:solidFill>
              <a:latin typeface="Arial Black" panose="020B0A04020102020204" pitchFamily="34" charset="0"/>
            </a:endParaRPr>
          </a:p>
          <a:p>
            <a:pPr marL="342900" indent="-342900" eaLnBrk="0" hangingPunct="0">
              <a:spcBef>
                <a:spcPts val="0"/>
              </a:spcBef>
              <a:buClr>
                <a:schemeClr val="accent2"/>
              </a:buClr>
              <a:buSzPct val="80000"/>
              <a:defRPr/>
            </a:pPr>
            <a:r>
              <a:rPr lang="en-US" sz="2800" dirty="0" smtClean="0">
                <a:solidFill>
                  <a:srgbClr val="FF0000"/>
                </a:solidFill>
                <a:latin typeface="Arial Black" panose="020B0A04020102020204" pitchFamily="34" charset="0"/>
              </a:rPr>
              <a:t>radiation </a:t>
            </a:r>
            <a:r>
              <a:rPr lang="en-US" sz="2800" dirty="0">
                <a:solidFill>
                  <a:srgbClr val="FF0000"/>
                </a:solidFill>
                <a:latin typeface="Arial Black" panose="020B0A04020102020204" pitchFamily="34" charset="0"/>
              </a:rPr>
              <a:t>budgets over the Arctic and SGP </a:t>
            </a:r>
            <a:endParaRPr lang="en-US" sz="2800" dirty="0" smtClean="0">
              <a:solidFill>
                <a:srgbClr val="FF0000"/>
              </a:solidFill>
              <a:latin typeface="Arial Black" panose="020B0A04020102020204" pitchFamily="34" charset="0"/>
            </a:endParaRPr>
          </a:p>
          <a:p>
            <a:pPr marL="342900" indent="-342900" eaLnBrk="0" hangingPunct="0">
              <a:spcBef>
                <a:spcPts val="0"/>
              </a:spcBef>
              <a:buClr>
                <a:schemeClr val="accent2"/>
              </a:buClr>
              <a:buSzPct val="80000"/>
              <a:defRPr/>
            </a:pPr>
            <a:r>
              <a:rPr lang="en-US" sz="2800" dirty="0" smtClean="0">
                <a:solidFill>
                  <a:srgbClr val="FF0000"/>
                </a:solidFill>
                <a:latin typeface="Arial Black" panose="020B0A04020102020204" pitchFamily="34" charset="0"/>
              </a:rPr>
              <a:t>using </a:t>
            </a:r>
            <a:r>
              <a:rPr lang="en-US" sz="2800" dirty="0">
                <a:solidFill>
                  <a:srgbClr val="FF0000"/>
                </a:solidFill>
                <a:latin typeface="Arial Black" panose="020B0A04020102020204" pitchFamily="34" charset="0"/>
              </a:rPr>
              <a:t>combined </a:t>
            </a:r>
            <a:r>
              <a:rPr lang="en-US" sz="2800" dirty="0" smtClean="0">
                <a:solidFill>
                  <a:srgbClr val="FF0000"/>
                </a:solidFill>
                <a:latin typeface="Arial Black" panose="020B0A04020102020204" pitchFamily="34" charset="0"/>
              </a:rPr>
              <a:t>surface-satellite </a:t>
            </a:r>
            <a:r>
              <a:rPr lang="en-US" sz="2600" dirty="0" smtClean="0">
                <a:solidFill>
                  <a:srgbClr val="FF0000"/>
                </a:solidFill>
                <a:latin typeface="Arial Black" panose="020B0A04020102020204" pitchFamily="34" charset="0"/>
              </a:rPr>
              <a:t>observations</a:t>
            </a:r>
            <a:r>
              <a:rPr lang="en-US" sz="2800" dirty="0" smtClean="0">
                <a:solidFill>
                  <a:srgbClr val="FF0000"/>
                </a:solidFill>
                <a:latin typeface="Arial Black" panose="020B0A04020102020204" pitchFamily="34" charset="0"/>
              </a:rPr>
              <a:t> </a:t>
            </a:r>
          </a:p>
          <a:p>
            <a:pPr marL="342900" indent="-342900" eaLnBrk="0" hangingPunct="0">
              <a:spcBef>
                <a:spcPct val="20000"/>
              </a:spcBef>
              <a:buClr>
                <a:schemeClr val="accent2"/>
              </a:buClr>
              <a:buSzPct val="80000"/>
              <a:defRPr/>
            </a:pPr>
            <a:endParaRPr lang="en-US" sz="2400" dirty="0" smtClean="0">
              <a:solidFill>
                <a:schemeClr val="bg1"/>
              </a:solidFill>
              <a:latin typeface="Arial Black" panose="020B0A04020102020204" pitchFamily="34" charset="0"/>
            </a:endParaRPr>
          </a:p>
          <a:p>
            <a:pPr marL="342900" indent="-342900" eaLnBrk="0" hangingPunct="0">
              <a:spcBef>
                <a:spcPct val="20000"/>
              </a:spcBef>
              <a:buClr>
                <a:schemeClr val="accent2"/>
              </a:buClr>
              <a:buSzPct val="80000"/>
              <a:defRPr/>
            </a:pPr>
            <a:r>
              <a:rPr lang="en-US" sz="2400" dirty="0" smtClean="0">
                <a:solidFill>
                  <a:schemeClr val="bg1"/>
                </a:solidFill>
                <a:latin typeface="Arial Black" panose="020B0A04020102020204" pitchFamily="34" charset="0"/>
              </a:rPr>
              <a:t>PI</a:t>
            </a:r>
            <a:r>
              <a:rPr lang="en-US" sz="2400" dirty="0" smtClean="0">
                <a:solidFill>
                  <a:schemeClr val="bg1"/>
                </a:solidFill>
                <a:latin typeface="Arial Black" panose="020B0A04020102020204" pitchFamily="34" charset="0"/>
              </a:rPr>
              <a:t>: </a:t>
            </a:r>
            <a:r>
              <a:rPr lang="en-US" sz="2400" dirty="0" err="1" smtClean="0">
                <a:solidFill>
                  <a:schemeClr val="bg1"/>
                </a:solidFill>
                <a:latin typeface="Arial Black" panose="020B0A04020102020204" pitchFamily="34" charset="0"/>
              </a:rPr>
              <a:t>Xiquan</a:t>
            </a:r>
            <a:r>
              <a:rPr lang="en-US" sz="2400" dirty="0" smtClean="0">
                <a:solidFill>
                  <a:schemeClr val="bg1"/>
                </a:solidFill>
                <a:latin typeface="Arial Black" panose="020B0A04020102020204" pitchFamily="34" charset="0"/>
              </a:rPr>
              <a:t> Dong, Uni. of North </a:t>
            </a:r>
            <a:r>
              <a:rPr lang="en-US" sz="2400" dirty="0" smtClean="0">
                <a:solidFill>
                  <a:schemeClr val="bg1"/>
                </a:solidFill>
                <a:latin typeface="Arial Black" panose="020B0A04020102020204" pitchFamily="34" charset="0"/>
              </a:rPr>
              <a:t>Dakota/Arizona</a:t>
            </a:r>
            <a:endParaRPr lang="en-US" sz="2400" dirty="0" smtClean="0">
              <a:solidFill>
                <a:schemeClr val="bg1"/>
              </a:solidFill>
              <a:latin typeface="Arial Black" panose="020B0A04020102020204" pitchFamily="34" charset="0"/>
            </a:endParaRPr>
          </a:p>
          <a:p>
            <a:pPr marL="342900" indent="-342900" eaLnBrk="0" hangingPunct="0">
              <a:spcBef>
                <a:spcPct val="20000"/>
              </a:spcBef>
              <a:buClr>
                <a:schemeClr val="accent2"/>
              </a:buClr>
              <a:buSzPct val="80000"/>
              <a:defRPr/>
            </a:pPr>
            <a:r>
              <a:rPr lang="en-US" sz="2400" dirty="0" smtClean="0">
                <a:solidFill>
                  <a:schemeClr val="bg1"/>
                </a:solidFill>
                <a:latin typeface="Arial Black" panose="020B0A04020102020204" pitchFamily="34" charset="0"/>
              </a:rPr>
              <a:t> </a:t>
            </a:r>
          </a:p>
          <a:p>
            <a:pPr marL="342900" indent="-342900" eaLnBrk="0" hangingPunct="0">
              <a:spcBef>
                <a:spcPct val="20000"/>
              </a:spcBef>
              <a:buClr>
                <a:schemeClr val="accent2"/>
              </a:buClr>
              <a:buSzPct val="80000"/>
              <a:defRPr/>
            </a:pPr>
            <a:r>
              <a:rPr lang="en-US" sz="2400" u="sng" dirty="0" smtClean="0">
                <a:solidFill>
                  <a:schemeClr val="bg1"/>
                </a:solidFill>
                <a:latin typeface="Arial Black" panose="020B0A04020102020204" pitchFamily="34" charset="0"/>
              </a:rPr>
              <a:t>Two Objectives:</a:t>
            </a:r>
          </a:p>
          <a:p>
            <a:pPr marL="457200" indent="-457200" eaLnBrk="0" hangingPunct="0">
              <a:spcBef>
                <a:spcPct val="20000"/>
              </a:spcBef>
              <a:buClr>
                <a:schemeClr val="accent2"/>
              </a:buClr>
              <a:buSzPct val="80000"/>
              <a:buAutoNum type="arabicParenR"/>
              <a:defRPr/>
            </a:pPr>
            <a:r>
              <a:rPr lang="en-US" sz="2400" dirty="0" smtClean="0">
                <a:solidFill>
                  <a:schemeClr val="bg1"/>
                </a:solidFill>
                <a:latin typeface="Arial Black" panose="020B0A04020102020204" pitchFamily="34" charset="0"/>
              </a:rPr>
              <a:t>Quantifying the uncertainties of reanalyzed </a:t>
            </a:r>
            <a:r>
              <a:rPr lang="en-US" sz="2400" dirty="0" smtClean="0">
                <a:solidFill>
                  <a:srgbClr val="FF0000"/>
                </a:solidFill>
                <a:latin typeface="Arial Black" panose="020B0A04020102020204" pitchFamily="34" charset="0"/>
              </a:rPr>
              <a:t>Arctic</a:t>
            </a:r>
            <a:r>
              <a:rPr lang="en-US" sz="2400" dirty="0" smtClean="0">
                <a:solidFill>
                  <a:schemeClr val="bg1"/>
                </a:solidFill>
                <a:latin typeface="Arial Black" panose="020B0A04020102020204" pitchFamily="34" charset="0"/>
              </a:rPr>
              <a:t> cloud-radiation properties using satellite-surface data</a:t>
            </a:r>
          </a:p>
          <a:p>
            <a:pPr marL="457200" indent="-457200" eaLnBrk="0" hangingPunct="0">
              <a:spcBef>
                <a:spcPct val="20000"/>
              </a:spcBef>
              <a:buClr>
                <a:schemeClr val="accent2"/>
              </a:buClr>
              <a:buSzPct val="80000"/>
              <a:buAutoNum type="arabicParenR"/>
              <a:defRPr/>
            </a:pPr>
            <a:r>
              <a:rPr lang="en-US" sz="2400" dirty="0" smtClean="0">
                <a:solidFill>
                  <a:schemeClr val="bg1"/>
                </a:solidFill>
                <a:latin typeface="Arial Black" panose="020B0A04020102020204" pitchFamily="34" charset="0"/>
              </a:rPr>
              <a:t>Investigating the reanalyzed hydrological cycle</a:t>
            </a:r>
          </a:p>
          <a:p>
            <a:pPr eaLnBrk="0" hangingPunct="0">
              <a:spcBef>
                <a:spcPct val="20000"/>
              </a:spcBef>
              <a:buClr>
                <a:schemeClr val="accent2"/>
              </a:buClr>
              <a:buSzPct val="80000"/>
              <a:defRPr/>
            </a:pPr>
            <a:r>
              <a:rPr lang="en-US" sz="2400" dirty="0">
                <a:solidFill>
                  <a:schemeClr val="bg1"/>
                </a:solidFill>
                <a:latin typeface="Arial Black" panose="020B0A04020102020204" pitchFamily="34" charset="0"/>
              </a:rPr>
              <a:t> </a:t>
            </a:r>
            <a:r>
              <a:rPr lang="en-US" sz="2400" dirty="0" smtClean="0">
                <a:solidFill>
                  <a:schemeClr val="bg1"/>
                </a:solidFill>
                <a:latin typeface="Arial Black" panose="020B0A04020102020204" pitchFamily="34" charset="0"/>
              </a:rPr>
              <a:t>    over the </a:t>
            </a:r>
            <a:r>
              <a:rPr lang="en-US" sz="2400" dirty="0" smtClean="0">
                <a:solidFill>
                  <a:srgbClr val="FF0000"/>
                </a:solidFill>
                <a:latin typeface="Arial Black" panose="020B0A04020102020204" pitchFamily="34" charset="0"/>
              </a:rPr>
              <a:t>CONUS</a:t>
            </a:r>
            <a:endParaRPr lang="en-US" sz="2400" dirty="0" smtClean="0">
              <a:solidFill>
                <a:srgbClr val="FF0000"/>
              </a:solidFill>
              <a:latin typeface="Arial Black" panose="020B0A04020102020204" pitchFamily="34" charset="0"/>
            </a:endParaRPr>
          </a:p>
          <a:p>
            <a:pPr marL="342900" indent="-342900" eaLnBrk="0" hangingPunct="0">
              <a:spcBef>
                <a:spcPct val="20000"/>
              </a:spcBef>
              <a:buClr>
                <a:schemeClr val="accent2"/>
              </a:buClr>
              <a:buSzPct val="80000"/>
              <a:defRPr/>
            </a:pPr>
            <a:r>
              <a:rPr lang="en-US" sz="2400" dirty="0" smtClean="0">
                <a:solidFill>
                  <a:schemeClr val="bg1"/>
                </a:solidFill>
                <a:latin typeface="Arial Black" panose="020B0A04020102020204" pitchFamily="34" charset="0"/>
              </a:rPr>
              <a:t> </a:t>
            </a:r>
            <a:endParaRPr lang="en-US" sz="2400" dirty="0">
              <a:solidFill>
                <a:schemeClr val="bg1"/>
              </a:solidFill>
              <a:latin typeface="Arial Black" panose="020B0A04020102020204" pitchFamily="34" charset="0"/>
            </a:endParaRPr>
          </a:p>
          <a:p>
            <a:pPr marL="342900" indent="-342900" eaLnBrk="0" hangingPunct="0">
              <a:spcBef>
                <a:spcPct val="20000"/>
              </a:spcBef>
              <a:buClr>
                <a:schemeClr val="accent2"/>
              </a:buClr>
              <a:buSzPct val="80000"/>
              <a:defRPr/>
            </a:pPr>
            <a:r>
              <a:rPr lang="en-US" sz="2400" dirty="0" smtClean="0">
                <a:solidFill>
                  <a:schemeClr val="bg1"/>
                </a:solidFill>
                <a:latin typeface="Arial Black" panose="020B0A04020102020204" pitchFamily="34" charset="0"/>
              </a:rPr>
              <a:t> </a:t>
            </a:r>
            <a:endParaRPr lang="en-US" sz="2800" kern="0" dirty="0">
              <a:solidFill>
                <a:schemeClr val="bg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399" y="8467"/>
            <a:ext cx="6688668" cy="1600200"/>
          </a:xfrm>
        </p:spPr>
        <p:txBody>
          <a:bodyPr/>
          <a:lstStyle/>
          <a:p>
            <a:r>
              <a:rPr lang="en-US" dirty="0" smtClean="0">
                <a:solidFill>
                  <a:srgbClr val="FFC000"/>
                </a:solidFill>
                <a:latin typeface="Arial Black" panose="020B0A04020102020204" pitchFamily="34" charset="0"/>
              </a:rPr>
              <a:t>Objective 1</a:t>
            </a:r>
            <a:r>
              <a:rPr lang="en-US" dirty="0" smtClean="0">
                <a:solidFill>
                  <a:srgbClr val="FFC000"/>
                </a:solidFill>
                <a:latin typeface="Arial Black" panose="020B0A04020102020204" pitchFamily="34" charset="0"/>
              </a:rPr>
              <a:t>: Quantifying </a:t>
            </a:r>
            <a:r>
              <a:rPr lang="en-US" dirty="0">
                <a:solidFill>
                  <a:srgbClr val="FFC000"/>
                </a:solidFill>
                <a:latin typeface="Arial Black" panose="020B0A04020102020204" pitchFamily="34" charset="0"/>
              </a:rPr>
              <a:t>the uncertainties of reanalyzed Arctic cloud and radiation properties using satellite-surface </a:t>
            </a:r>
            <a:r>
              <a:rPr lang="en-US" dirty="0" smtClean="0">
                <a:solidFill>
                  <a:srgbClr val="FFC000"/>
                </a:solidFill>
                <a:latin typeface="Arial Black" panose="020B0A04020102020204" pitchFamily="34" charset="0"/>
              </a:rPr>
              <a:t>observations</a:t>
            </a:r>
          </a:p>
          <a:p>
            <a:r>
              <a:rPr lang="en-US" dirty="0" smtClean="0">
                <a:solidFill>
                  <a:srgbClr val="FFC000"/>
                </a:solidFill>
              </a:rPr>
              <a:t>        </a:t>
            </a:r>
            <a:r>
              <a:rPr lang="en-US" b="1" dirty="0" smtClean="0">
                <a:solidFill>
                  <a:srgbClr val="FFC000"/>
                </a:solidFill>
                <a:latin typeface="Arial Black" panose="020B0A04020102020204" pitchFamily="34" charset="0"/>
              </a:rPr>
              <a:t>By </a:t>
            </a:r>
            <a:r>
              <a:rPr lang="en-US" b="1" dirty="0" err="1" smtClean="0">
                <a:solidFill>
                  <a:srgbClr val="FFC000"/>
                </a:solidFill>
                <a:latin typeface="Arial Black" panose="020B0A04020102020204" pitchFamily="34" charset="0"/>
              </a:rPr>
              <a:t>Yiyi</a:t>
            </a:r>
            <a:r>
              <a:rPr lang="en-US" b="1" dirty="0" smtClean="0">
                <a:solidFill>
                  <a:srgbClr val="FFC000"/>
                </a:solidFill>
                <a:latin typeface="Arial Black" panose="020B0A04020102020204" pitchFamily="34" charset="0"/>
              </a:rPr>
              <a:t> Huang, a 2nd year’s MS student</a:t>
            </a:r>
            <a:endParaRPr lang="en-US" b="1" dirty="0">
              <a:solidFill>
                <a:srgbClr val="FFC000"/>
              </a:solidFill>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pPr>
              <a:defRPr/>
            </a:pPr>
            <a:fld id="{4645962B-E4F9-4BC6-82A5-74529BB56394}" type="slidenum">
              <a:rPr lang="en-US" smtClean="0"/>
              <a:pPr>
                <a:defRPr/>
              </a:pPr>
              <a:t>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1067" y="0"/>
            <a:ext cx="2285999" cy="2576065"/>
          </a:xfrm>
          <a:prstGeom prst="rect">
            <a:avLst/>
          </a:prstGeom>
        </p:spPr>
      </p:pic>
      <p:sp>
        <p:nvSpPr>
          <p:cNvPr id="2" name="Rectangle 1"/>
          <p:cNvSpPr/>
          <p:nvPr/>
        </p:nvSpPr>
        <p:spPr>
          <a:xfrm>
            <a:off x="33866" y="1760457"/>
            <a:ext cx="9093200" cy="1323439"/>
          </a:xfrm>
          <a:prstGeom prst="rect">
            <a:avLst/>
          </a:prstGeom>
        </p:spPr>
        <p:txBody>
          <a:bodyPr wrap="square">
            <a:spAutoFit/>
          </a:bodyPr>
          <a:lstStyle/>
          <a:p>
            <a:r>
              <a:rPr lang="en-US" sz="2000" dirty="0" smtClean="0">
                <a:latin typeface="Arial Black" panose="020B0A04020102020204" pitchFamily="34" charset="0"/>
              </a:rPr>
              <a:t>A paper entitled “Quantifying </a:t>
            </a:r>
            <a:r>
              <a:rPr lang="en-US" sz="2000" dirty="0">
                <a:latin typeface="Arial Black" panose="020B0A04020102020204" pitchFamily="34" charset="0"/>
              </a:rPr>
              <a:t>the Uncertainties of Climatological Mean State of Reanalyzed Arctic Cloud and Radiation Properties using Satellite-surface </a:t>
            </a:r>
            <a:r>
              <a:rPr lang="en-US" sz="2000" dirty="0" smtClean="0">
                <a:latin typeface="Arial Black" panose="020B0A04020102020204" pitchFamily="34" charset="0"/>
              </a:rPr>
              <a:t>Observations” was submitted to </a:t>
            </a:r>
            <a:r>
              <a:rPr lang="en-US" sz="2000" dirty="0" err="1" smtClean="0">
                <a:latin typeface="Arial Black" panose="020B0A04020102020204" pitchFamily="34" charset="0"/>
              </a:rPr>
              <a:t>Clim</a:t>
            </a:r>
            <a:r>
              <a:rPr lang="en-US" sz="2000" dirty="0" smtClean="0">
                <a:latin typeface="Arial Black" panose="020B0A04020102020204" pitchFamily="34" charset="0"/>
              </a:rPr>
              <a:t>. Dynamics (under reviewing) by Huang et al. </a:t>
            </a:r>
            <a:endParaRPr lang="en-US" sz="2000" dirty="0">
              <a:latin typeface="Arial Black" panose="020B0A04020102020204" pitchFamily="34" charset="0"/>
            </a:endParaRPr>
          </a:p>
        </p:txBody>
      </p:sp>
      <p:sp>
        <p:nvSpPr>
          <p:cNvPr id="6" name="Content Placeholder 2"/>
          <p:cNvSpPr txBox="1">
            <a:spLocks/>
          </p:cNvSpPr>
          <p:nvPr/>
        </p:nvSpPr>
        <p:spPr bwMode="auto">
          <a:xfrm>
            <a:off x="33866" y="2895600"/>
            <a:ext cx="8962159" cy="663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Clr>
                <a:schemeClr val="accent2"/>
              </a:buClr>
              <a:buSzPct val="80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Clr>
                <a:schemeClr val="tx1"/>
              </a:buClr>
              <a:buSzPct val="90000"/>
              <a:buNone/>
              <a:defRPr sz="1800">
                <a:solidFill>
                  <a:schemeClr val="tx1"/>
                </a:solidFill>
                <a:latin typeface="+mn-lt"/>
              </a:defRPr>
            </a:lvl2pPr>
            <a:lvl3pPr marL="914400" indent="0" algn="l" rtl="0" eaLnBrk="0" fontAlgn="base" hangingPunct="0">
              <a:spcBef>
                <a:spcPct val="20000"/>
              </a:spcBef>
              <a:spcAft>
                <a:spcPct val="0"/>
              </a:spcAft>
              <a:buClr>
                <a:schemeClr val="accent1"/>
              </a:buClr>
              <a:buSzPct val="60000"/>
              <a:buFont typeface="Wingdings" pitchFamily="2" charset="2"/>
              <a:buNone/>
              <a:defRPr sz="1600">
                <a:solidFill>
                  <a:schemeClr val="tx1"/>
                </a:solidFill>
                <a:latin typeface="+mn-lt"/>
              </a:defRPr>
            </a:lvl3pPr>
            <a:lvl4pPr marL="1371600" indent="0" algn="l" rtl="0" eaLnBrk="0" fontAlgn="base" hangingPunct="0">
              <a:spcBef>
                <a:spcPct val="20000"/>
              </a:spcBef>
              <a:spcAft>
                <a:spcPct val="0"/>
              </a:spcAft>
              <a:buClr>
                <a:schemeClr val="tx1"/>
              </a:buClr>
              <a:buNone/>
              <a:defRPr sz="1400">
                <a:solidFill>
                  <a:schemeClr val="tx1"/>
                </a:solidFill>
                <a:latin typeface="+mn-lt"/>
              </a:defRPr>
            </a:lvl4pPr>
            <a:lvl5pPr marL="1828800" indent="0" algn="l" rtl="0" eaLnBrk="0" fontAlgn="base" hangingPunct="0">
              <a:spcBef>
                <a:spcPct val="20000"/>
              </a:spcBef>
              <a:spcAft>
                <a:spcPct val="0"/>
              </a:spcAft>
              <a:buClr>
                <a:schemeClr val="accent1"/>
              </a:buClr>
              <a:buNone/>
              <a:defRPr sz="1400">
                <a:solidFill>
                  <a:schemeClr val="tx1"/>
                </a:solidFill>
                <a:latin typeface="+mn-lt"/>
              </a:defRPr>
            </a:lvl5pPr>
            <a:lvl6pPr marL="2286000" indent="0" algn="l" rtl="0" fontAlgn="base">
              <a:spcBef>
                <a:spcPct val="20000"/>
              </a:spcBef>
              <a:spcAft>
                <a:spcPct val="0"/>
              </a:spcAft>
              <a:buClr>
                <a:schemeClr val="accent1"/>
              </a:buClr>
              <a:buNone/>
              <a:defRPr sz="1400">
                <a:solidFill>
                  <a:schemeClr val="tx1"/>
                </a:solidFill>
                <a:latin typeface="+mn-lt"/>
              </a:defRPr>
            </a:lvl6pPr>
            <a:lvl7pPr marL="2743200" indent="0" algn="l" rtl="0" fontAlgn="base">
              <a:spcBef>
                <a:spcPct val="20000"/>
              </a:spcBef>
              <a:spcAft>
                <a:spcPct val="0"/>
              </a:spcAft>
              <a:buClr>
                <a:schemeClr val="accent1"/>
              </a:buClr>
              <a:buNone/>
              <a:defRPr sz="1400">
                <a:solidFill>
                  <a:schemeClr val="tx1"/>
                </a:solidFill>
                <a:latin typeface="+mn-lt"/>
              </a:defRPr>
            </a:lvl7pPr>
            <a:lvl8pPr marL="3200400" indent="0" algn="l" rtl="0" fontAlgn="base">
              <a:spcBef>
                <a:spcPct val="20000"/>
              </a:spcBef>
              <a:spcAft>
                <a:spcPct val="0"/>
              </a:spcAft>
              <a:buClr>
                <a:schemeClr val="accent1"/>
              </a:buClr>
              <a:buNone/>
              <a:defRPr sz="1400">
                <a:solidFill>
                  <a:schemeClr val="tx1"/>
                </a:solidFill>
                <a:latin typeface="+mn-lt"/>
              </a:defRPr>
            </a:lvl8pPr>
            <a:lvl9pPr marL="3657600" indent="0" algn="l" rtl="0" fontAlgn="base">
              <a:spcBef>
                <a:spcPct val="20000"/>
              </a:spcBef>
              <a:spcAft>
                <a:spcPct val="0"/>
              </a:spcAft>
              <a:buClr>
                <a:schemeClr val="accent1"/>
              </a:buClr>
              <a:buNone/>
              <a:defRPr sz="1400">
                <a:solidFill>
                  <a:schemeClr val="tx1"/>
                </a:solidFill>
                <a:latin typeface="+mn-lt"/>
              </a:defRPr>
            </a:lvl9pPr>
          </a:lstStyle>
          <a:p>
            <a:r>
              <a:rPr lang="en-US" b="0" kern="0" dirty="0" smtClean="0">
                <a:latin typeface="Arial Black" panose="020B0A04020102020204" pitchFamily="34" charset="0"/>
              </a:rPr>
              <a:t>Summary:</a:t>
            </a:r>
          </a:p>
          <a:p>
            <a:r>
              <a:rPr lang="en-US" b="0" kern="0" dirty="0" smtClean="0">
                <a:latin typeface="Arial Black" panose="020B0A04020102020204" pitchFamily="34" charset="0"/>
              </a:rPr>
              <a:t>1) All 5 </a:t>
            </a:r>
            <a:r>
              <a:rPr lang="en-US" b="0" kern="0" dirty="0" err="1" smtClean="0">
                <a:latin typeface="Arial Black" panose="020B0A04020102020204" pitchFamily="34" charset="0"/>
              </a:rPr>
              <a:t>reanalyses</a:t>
            </a:r>
            <a:r>
              <a:rPr lang="en-US" b="0" kern="0" dirty="0" smtClean="0">
                <a:latin typeface="Arial Black" panose="020B0A04020102020204" pitchFamily="34" charset="0"/>
              </a:rPr>
              <a:t> (MERRA2, CFSR, ERA-I, 20CRv2C, JRA-55) can simulate similar distribution of observed cloud fractions over Arctic region during summer, with best in MERRA2 and worst in JRA-55. </a:t>
            </a:r>
          </a:p>
          <a:p>
            <a:r>
              <a:rPr lang="en-US" b="0" kern="0" dirty="0" smtClean="0">
                <a:latin typeface="Arial Black" panose="020B0A04020102020204" pitchFamily="34" charset="0"/>
              </a:rPr>
              <a:t>2) All 5 </a:t>
            </a:r>
            <a:r>
              <a:rPr lang="en-US" b="0" kern="0" dirty="0" err="1" smtClean="0">
                <a:latin typeface="Arial Black" panose="020B0A04020102020204" pitchFamily="34" charset="0"/>
              </a:rPr>
              <a:t>reanalyses</a:t>
            </a:r>
            <a:r>
              <a:rPr lang="en-US" b="0" kern="0" dirty="0" smtClean="0">
                <a:latin typeface="Arial Black" panose="020B0A04020102020204" pitchFamily="34" charset="0"/>
              </a:rPr>
              <a:t> had wrong representation of surface types over northern and eastern Greenland during summer time. </a:t>
            </a:r>
          </a:p>
          <a:p>
            <a:r>
              <a:rPr lang="en-US" b="0" kern="0" dirty="0" smtClean="0">
                <a:latin typeface="Arial Black" panose="020B0A04020102020204" pitchFamily="34" charset="0"/>
              </a:rPr>
              <a:t>3) </a:t>
            </a:r>
            <a:r>
              <a:rPr lang="en-US" b="0" kern="0" dirty="0" err="1" smtClean="0">
                <a:latin typeface="Arial Black" panose="020B0A04020102020204" pitchFamily="34" charset="0"/>
              </a:rPr>
              <a:t>Reanalyses</a:t>
            </a:r>
            <a:r>
              <a:rPr lang="en-US" b="0" kern="0" dirty="0" smtClean="0">
                <a:latin typeface="Arial Black" panose="020B0A04020102020204" pitchFamily="34" charset="0"/>
              </a:rPr>
              <a:t> can capture the relationship between SW fluxes and CF over </a:t>
            </a:r>
            <a:r>
              <a:rPr lang="en-US" b="0" u="sng" kern="0" dirty="0" smtClean="0">
                <a:latin typeface="Arial Black" panose="020B0A04020102020204" pitchFamily="34" charset="0"/>
              </a:rPr>
              <a:t>open Ocean</a:t>
            </a:r>
            <a:r>
              <a:rPr lang="en-US" b="0" kern="0" dirty="0" smtClean="0">
                <a:latin typeface="Arial Black" panose="020B0A04020102020204" pitchFamily="34" charset="0"/>
              </a:rPr>
              <a:t>, but have difficulties over </a:t>
            </a:r>
            <a:r>
              <a:rPr lang="en-US" b="0" u="sng" kern="0" dirty="0" smtClean="0">
                <a:latin typeface="Arial Black" panose="020B0A04020102020204" pitchFamily="34" charset="0"/>
              </a:rPr>
              <a:t>Sea ice</a:t>
            </a:r>
            <a:r>
              <a:rPr lang="en-US" b="0" kern="0" dirty="0" smtClean="0">
                <a:latin typeface="Arial Black" panose="020B0A04020102020204" pitchFamily="34" charset="0"/>
              </a:rPr>
              <a:t>, particular at TOA. </a:t>
            </a:r>
          </a:p>
          <a:p>
            <a:endParaRPr lang="en-US" b="0" kern="0" dirty="0" smtClean="0">
              <a:latin typeface="Arial Black" panose="020B0A04020102020204" pitchFamily="34" charset="0"/>
            </a:endParaRPr>
          </a:p>
          <a:p>
            <a:endParaRPr lang="en-US" b="0" kern="0" dirty="0" smtClean="0"/>
          </a:p>
          <a:p>
            <a:endParaRPr lang="en-US" b="0" kern="0" dirty="0" smtClean="0"/>
          </a:p>
          <a:p>
            <a:endParaRPr lang="en-US" b="0" kern="0" dirty="0" smtClean="0"/>
          </a:p>
          <a:p>
            <a:endParaRPr lang="en-US" b="0" kern="0" dirty="0" smtClean="0"/>
          </a:p>
          <a:p>
            <a:endParaRPr lang="en-US" b="0" kern="0" dirty="0" smtClean="0"/>
          </a:p>
          <a:p>
            <a:endParaRPr lang="en-US" b="0" kern="0" dirty="0" smtClean="0"/>
          </a:p>
          <a:p>
            <a:endParaRPr lang="en-US" b="0" kern="0" dirty="0"/>
          </a:p>
        </p:txBody>
      </p:sp>
    </p:spTree>
    <p:extLst>
      <p:ext uri="{BB962C8B-B14F-4D97-AF65-F5344CB8AC3E}">
        <p14:creationId xmlns:p14="http://schemas.microsoft.com/office/powerpoint/2010/main" val="3101069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45962B-E4F9-4BC6-82A5-74529BB56394}" type="slidenum">
              <a:rPr lang="en-US" smtClean="0"/>
              <a:pPr>
                <a:defRPr/>
              </a:pPr>
              <a:t>3</a:t>
            </a:fld>
            <a:endParaRPr lang="en-US"/>
          </a:p>
        </p:txBody>
      </p:sp>
      <p:sp>
        <p:nvSpPr>
          <p:cNvPr id="2" name="Rectangle 1"/>
          <p:cNvSpPr/>
          <p:nvPr/>
        </p:nvSpPr>
        <p:spPr>
          <a:xfrm>
            <a:off x="33866" y="8467"/>
            <a:ext cx="9093200" cy="1323439"/>
          </a:xfrm>
          <a:prstGeom prst="rect">
            <a:avLst/>
          </a:prstGeom>
        </p:spPr>
        <p:txBody>
          <a:bodyPr wrap="square">
            <a:spAutoFit/>
          </a:bodyPr>
          <a:lstStyle/>
          <a:p>
            <a:r>
              <a:rPr lang="en-US" sz="2000" dirty="0" err="1" smtClean="0">
                <a:latin typeface="Arial Black" panose="020B0A04020102020204" pitchFamily="34" charset="0"/>
              </a:rPr>
              <a:t>Yiyi</a:t>
            </a:r>
            <a:r>
              <a:rPr lang="en-US" sz="2000" dirty="0" smtClean="0">
                <a:latin typeface="Arial Black" panose="020B0A04020102020204" pitchFamily="34" charset="0"/>
              </a:rPr>
              <a:t> is working on her second this summer entitled “ </a:t>
            </a:r>
          </a:p>
          <a:p>
            <a:r>
              <a:rPr lang="en-US" sz="2000" dirty="0" smtClean="0">
                <a:latin typeface="Arial Black" panose="020B0A04020102020204" pitchFamily="34" charset="0"/>
              </a:rPr>
              <a:t>A </a:t>
            </a:r>
            <a:r>
              <a:rPr lang="en-US" sz="2000" dirty="0">
                <a:latin typeface="Arial Black" panose="020B0A04020102020204" pitchFamily="34" charset="0"/>
              </a:rPr>
              <a:t>prediction of 2016 September sea-ice extent minimum over the Arctic using </a:t>
            </a:r>
            <a:r>
              <a:rPr lang="en-US" sz="2000" dirty="0" smtClean="0">
                <a:latin typeface="Arial Black" panose="020B0A04020102020204" pitchFamily="34" charset="0"/>
              </a:rPr>
              <a:t>springtime </a:t>
            </a:r>
            <a:r>
              <a:rPr lang="en-US" sz="2000" dirty="0">
                <a:latin typeface="Arial Black" panose="020B0A04020102020204" pitchFamily="34" charset="0"/>
              </a:rPr>
              <a:t>clouds and radiation </a:t>
            </a:r>
            <a:r>
              <a:rPr lang="en-US" sz="2000" dirty="0" smtClean="0">
                <a:latin typeface="Arial Black" panose="020B0A04020102020204" pitchFamily="34" charset="0"/>
              </a:rPr>
              <a:t>properties”. </a:t>
            </a:r>
          </a:p>
          <a:p>
            <a:r>
              <a:rPr lang="en-US" sz="2000" dirty="0" smtClean="0">
                <a:latin typeface="Arial Black" panose="020B0A04020102020204" pitchFamily="34" charset="0"/>
              </a:rPr>
              <a:t>It will be submitted to GRL next week.  </a:t>
            </a:r>
            <a:endParaRPr lang="en-US" sz="2000" dirty="0">
              <a:latin typeface="Arial Black" panose="020B0A04020102020204" pitchFamily="34"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753534" y="1329929"/>
            <a:ext cx="5334000" cy="4298427"/>
          </a:xfrm>
          <a:prstGeom prst="rect">
            <a:avLst/>
          </a:prstGeom>
        </p:spPr>
      </p:pic>
      <p:sp>
        <p:nvSpPr>
          <p:cNvPr id="9" name="TextBox 8"/>
          <p:cNvSpPr txBox="1"/>
          <p:nvPr/>
        </p:nvSpPr>
        <p:spPr>
          <a:xfrm>
            <a:off x="0" y="5638800"/>
            <a:ext cx="4800600" cy="1200329"/>
          </a:xfrm>
          <a:prstGeom prst="rect">
            <a:avLst/>
          </a:prstGeom>
          <a:noFill/>
        </p:spPr>
        <p:txBody>
          <a:bodyPr wrap="square" rtlCol="0">
            <a:spAutoFit/>
          </a:bodyPr>
          <a:lstStyle/>
          <a:p>
            <a:r>
              <a:rPr lang="en-US" sz="1800" dirty="0"/>
              <a:t>Spatial distribution of 16-year (2000-2015) linear trends of sea ice concentration over the Arctic (70°-90°N). </a:t>
            </a:r>
            <a:r>
              <a:rPr lang="en-US" sz="1800" dirty="0" smtClean="0"/>
              <a:t> The </a:t>
            </a:r>
            <a:r>
              <a:rPr lang="en-US" sz="1800" dirty="0"/>
              <a:t>area of focus (AOF) is outlined in red</a:t>
            </a:r>
            <a:r>
              <a:rPr lang="en-US" sz="1800" dirty="0" smtClean="0"/>
              <a:t>.</a:t>
            </a:r>
            <a:endParaRPr lang="en-US" dirty="0"/>
          </a:p>
        </p:txBody>
      </p:sp>
      <p:sp>
        <p:nvSpPr>
          <p:cNvPr id="11" name="TextBox 10"/>
          <p:cNvSpPr txBox="1"/>
          <p:nvPr/>
        </p:nvSpPr>
        <p:spPr>
          <a:xfrm>
            <a:off x="4826001" y="1329929"/>
            <a:ext cx="4318000" cy="5355312"/>
          </a:xfrm>
          <a:prstGeom prst="rect">
            <a:avLst/>
          </a:prstGeom>
          <a:solidFill>
            <a:srgbClr val="FFFF00"/>
          </a:solidFill>
        </p:spPr>
        <p:txBody>
          <a:bodyPr wrap="square" rtlCol="0">
            <a:spAutoFit/>
          </a:bodyPr>
          <a:lstStyle/>
          <a:p>
            <a:r>
              <a:rPr lang="en-US" sz="1800" dirty="0" smtClean="0">
                <a:solidFill>
                  <a:schemeClr val="bg1"/>
                </a:solidFill>
                <a:latin typeface="Arial Black" panose="020B0A04020102020204" pitchFamily="34" charset="0"/>
                <a:sym typeface="Wingdings" panose="05000000000000000000" pitchFamily="2" charset="2"/>
              </a:rPr>
              <a:t></a:t>
            </a:r>
            <a:r>
              <a:rPr lang="en-US" sz="1800" dirty="0" smtClean="0">
                <a:solidFill>
                  <a:schemeClr val="bg1"/>
                </a:solidFill>
                <a:latin typeface="Arial Black" panose="020B0A04020102020204" pitchFamily="34" charset="0"/>
              </a:rPr>
              <a:t>We </a:t>
            </a:r>
            <a:r>
              <a:rPr lang="en-US" sz="1800" dirty="0">
                <a:solidFill>
                  <a:schemeClr val="bg1"/>
                </a:solidFill>
                <a:latin typeface="Arial Black" panose="020B0A04020102020204" pitchFamily="34" charset="0"/>
              </a:rPr>
              <a:t>developed a new method to estimate September SIE through 16-year (2000-2015) trends of September SIE and springtime (March-June) clouds &amp; radiation properties from satellite retrievals, and predict a range of minimal September SIE in </a:t>
            </a:r>
            <a:r>
              <a:rPr lang="en-US" sz="1800" dirty="0" smtClean="0">
                <a:solidFill>
                  <a:schemeClr val="bg1"/>
                </a:solidFill>
                <a:latin typeface="Arial Black" panose="020B0A04020102020204" pitchFamily="34" charset="0"/>
              </a:rPr>
              <a:t>2016.  </a:t>
            </a:r>
          </a:p>
          <a:p>
            <a:r>
              <a:rPr lang="en-US" sz="1800" dirty="0" smtClean="0">
                <a:solidFill>
                  <a:schemeClr val="bg1"/>
                </a:solidFill>
                <a:latin typeface="Arial Black" panose="020B0A04020102020204" pitchFamily="34" charset="0"/>
                <a:sym typeface="Wingdings" panose="05000000000000000000" pitchFamily="2" charset="2"/>
              </a:rPr>
              <a:t></a:t>
            </a:r>
            <a:r>
              <a:rPr lang="en-US" sz="1800" dirty="0" smtClean="0">
                <a:solidFill>
                  <a:schemeClr val="bg1"/>
                </a:solidFill>
                <a:latin typeface="Arial Black" panose="020B0A04020102020204" pitchFamily="34" charset="0"/>
              </a:rPr>
              <a:t>Applying </a:t>
            </a:r>
            <a:r>
              <a:rPr lang="en-US" sz="1800" dirty="0">
                <a:solidFill>
                  <a:schemeClr val="bg1"/>
                </a:solidFill>
                <a:latin typeface="Arial Black" panose="020B0A04020102020204" pitchFamily="34" charset="0"/>
              </a:rPr>
              <a:t>this new method to calculate September 2007 SIE, the calculations and satellite observations agree very well.  </a:t>
            </a:r>
            <a:endParaRPr lang="en-US" sz="1800" dirty="0" smtClean="0">
              <a:solidFill>
                <a:schemeClr val="bg1"/>
              </a:solidFill>
              <a:latin typeface="Arial Black" panose="020B0A04020102020204" pitchFamily="34" charset="0"/>
            </a:endParaRPr>
          </a:p>
          <a:p>
            <a:r>
              <a:rPr lang="en-US" sz="1800" dirty="0" smtClean="0">
                <a:solidFill>
                  <a:schemeClr val="bg1"/>
                </a:solidFill>
                <a:latin typeface="Arial Black" panose="020B0A04020102020204" pitchFamily="34" charset="0"/>
                <a:sym typeface="Wingdings" panose="05000000000000000000" pitchFamily="2" charset="2"/>
              </a:rPr>
              <a:t></a:t>
            </a:r>
            <a:r>
              <a:rPr lang="en-US" sz="1800" dirty="0" smtClean="0">
                <a:solidFill>
                  <a:schemeClr val="bg1"/>
                </a:solidFill>
                <a:latin typeface="Arial Black" panose="020B0A04020102020204" pitchFamily="34" charset="0"/>
              </a:rPr>
              <a:t>This </a:t>
            </a:r>
            <a:r>
              <a:rPr lang="en-US" sz="1800" dirty="0">
                <a:solidFill>
                  <a:schemeClr val="bg1"/>
                </a:solidFill>
                <a:latin typeface="Arial Black" panose="020B0A04020102020204" pitchFamily="34" charset="0"/>
              </a:rPr>
              <a:t>prediction method provides an innovative insight to develop an empirical statistical forecast model by utilizing springtime clouds and radiation observations </a:t>
            </a:r>
            <a:r>
              <a:rPr lang="en-US" sz="1800" dirty="0" smtClean="0">
                <a:solidFill>
                  <a:schemeClr val="bg1"/>
                </a:solidFill>
                <a:latin typeface="Arial Black" panose="020B0A04020102020204" pitchFamily="34" charset="0"/>
              </a:rPr>
              <a:t>. </a:t>
            </a:r>
            <a:endParaRPr lang="en-US" sz="1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332641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933" y="2057400"/>
            <a:ext cx="8991600" cy="4652435"/>
          </a:xfrm>
        </p:spPr>
        <p:txBody>
          <a:bodyPr/>
          <a:lstStyle/>
          <a:p>
            <a:pPr>
              <a:defRPr/>
            </a:pPr>
            <a:r>
              <a:rPr lang="en-US" dirty="0" smtClean="0">
                <a:solidFill>
                  <a:srgbClr val="FFC000"/>
                </a:solidFill>
                <a:latin typeface="Arial Black" panose="020B0A04020102020204" pitchFamily="34" charset="0"/>
              </a:rPr>
              <a:t>Objective 2: </a:t>
            </a:r>
            <a:r>
              <a:rPr lang="en-US" dirty="0">
                <a:solidFill>
                  <a:srgbClr val="FFC000"/>
                </a:solidFill>
                <a:latin typeface="Arial Black" panose="020B0A04020102020204" pitchFamily="34" charset="0"/>
              </a:rPr>
              <a:t>Investigating the reanalyzed </a:t>
            </a:r>
            <a:endParaRPr lang="en-US" dirty="0" smtClean="0">
              <a:solidFill>
                <a:srgbClr val="FFC000"/>
              </a:solidFill>
              <a:latin typeface="Arial Black" panose="020B0A04020102020204" pitchFamily="34" charset="0"/>
            </a:endParaRPr>
          </a:p>
          <a:p>
            <a:pPr>
              <a:defRPr/>
            </a:pPr>
            <a:r>
              <a:rPr lang="en-US" dirty="0" smtClean="0">
                <a:solidFill>
                  <a:srgbClr val="FFC000"/>
                </a:solidFill>
                <a:latin typeface="Arial Black" panose="020B0A04020102020204" pitchFamily="34" charset="0"/>
              </a:rPr>
              <a:t>hydrological cycle over </a:t>
            </a:r>
            <a:r>
              <a:rPr lang="en-US" dirty="0">
                <a:solidFill>
                  <a:srgbClr val="FFC000"/>
                </a:solidFill>
                <a:latin typeface="Arial Black" panose="020B0A04020102020204" pitchFamily="34" charset="0"/>
              </a:rPr>
              <a:t>the </a:t>
            </a:r>
            <a:r>
              <a:rPr lang="en-US" dirty="0" smtClean="0">
                <a:solidFill>
                  <a:srgbClr val="FFC000"/>
                </a:solidFill>
                <a:latin typeface="Arial Black" panose="020B0A04020102020204" pitchFamily="34" charset="0"/>
              </a:rPr>
              <a:t>CONUS</a:t>
            </a:r>
          </a:p>
          <a:p>
            <a:pPr>
              <a:defRPr/>
            </a:pPr>
            <a:r>
              <a:rPr lang="en-US" dirty="0" smtClean="0">
                <a:solidFill>
                  <a:srgbClr val="FFC000"/>
                </a:solidFill>
                <a:latin typeface="Arial Black" panose="020B0A04020102020204" pitchFamily="34" charset="0"/>
              </a:rPr>
              <a:t>By </a:t>
            </a:r>
            <a:r>
              <a:rPr lang="en-US" dirty="0" err="1" smtClean="0">
                <a:solidFill>
                  <a:srgbClr val="FFC000"/>
                </a:solidFill>
                <a:latin typeface="Arial Black" panose="020B0A04020102020204" pitchFamily="34" charset="0"/>
              </a:rPr>
              <a:t>Wenjun</a:t>
            </a:r>
            <a:r>
              <a:rPr lang="en-US" dirty="0" smtClean="0">
                <a:solidFill>
                  <a:srgbClr val="FFC000"/>
                </a:solidFill>
                <a:latin typeface="Arial Black" panose="020B0A04020102020204" pitchFamily="34" charset="0"/>
              </a:rPr>
              <a:t> Cui, Will receive her MS this summer</a:t>
            </a:r>
            <a:endParaRPr lang="en-US" dirty="0">
              <a:solidFill>
                <a:srgbClr val="FFC000"/>
              </a:solidFill>
              <a:latin typeface="Arial Black" panose="020B0A04020102020204" pitchFamily="34" charset="0"/>
            </a:endParaRPr>
          </a:p>
          <a:p>
            <a:endParaRPr lang="en-US" b="1" dirty="0" smtClean="0"/>
          </a:p>
          <a:p>
            <a:endParaRPr lang="en-US" b="1" dirty="0" smtClean="0">
              <a:latin typeface="Arial Black" panose="020B0A04020102020204" pitchFamily="34" charset="0"/>
            </a:endParaRPr>
          </a:p>
          <a:p>
            <a:endParaRPr lang="en-US" b="1" dirty="0">
              <a:latin typeface="Arial Black" panose="020B0A04020102020204" pitchFamily="34" charset="0"/>
            </a:endParaRPr>
          </a:p>
          <a:p>
            <a:endParaRPr lang="en-US" b="1" dirty="0" smtClean="0">
              <a:latin typeface="Arial Black" panose="020B0A04020102020204" pitchFamily="34" charset="0"/>
            </a:endParaRPr>
          </a:p>
          <a:p>
            <a:r>
              <a:rPr lang="en-US" b="1" dirty="0" smtClean="0">
                <a:latin typeface="Arial Black" panose="020B0A04020102020204" pitchFamily="34" charset="0"/>
              </a:rPr>
              <a:t>Cui</a:t>
            </a:r>
            <a:r>
              <a:rPr lang="en-US" b="1" dirty="0">
                <a:latin typeface="Arial Black" panose="020B0A04020102020204" pitchFamily="34" charset="0"/>
              </a:rPr>
              <a:t>, W., X. Dong, B. Xi, and R. </a:t>
            </a:r>
            <a:r>
              <a:rPr lang="en-US" b="1" dirty="0" err="1">
                <a:latin typeface="Arial Black" panose="020B0A04020102020204" pitchFamily="34" charset="0"/>
              </a:rPr>
              <a:t>Stenz</a:t>
            </a:r>
            <a:r>
              <a:rPr lang="en-US" b="1" dirty="0">
                <a:latin typeface="Arial Black" panose="020B0A04020102020204" pitchFamily="34" charset="0"/>
              </a:rPr>
              <a:t>, 2016: Comparison of the </a:t>
            </a:r>
            <a:endParaRPr lang="en-US" b="1" dirty="0" smtClean="0">
              <a:latin typeface="Arial Black" panose="020B0A04020102020204" pitchFamily="34" charset="0"/>
            </a:endParaRPr>
          </a:p>
          <a:p>
            <a:r>
              <a:rPr lang="en-US" b="1" dirty="0" smtClean="0">
                <a:latin typeface="Arial Black" panose="020B0A04020102020204" pitchFamily="34" charset="0"/>
              </a:rPr>
              <a:t>GPCP </a:t>
            </a:r>
            <a:r>
              <a:rPr lang="en-US" b="1" dirty="0">
                <a:latin typeface="Arial Black" panose="020B0A04020102020204" pitchFamily="34" charset="0"/>
              </a:rPr>
              <a:t>1DD precipitation product </a:t>
            </a:r>
            <a:r>
              <a:rPr lang="en-US" b="1" dirty="0" smtClean="0">
                <a:latin typeface="Arial Black" panose="020B0A04020102020204" pitchFamily="34" charset="0"/>
              </a:rPr>
              <a:t>and </a:t>
            </a:r>
            <a:r>
              <a:rPr lang="en-US" b="1" dirty="0">
                <a:latin typeface="Arial Black" panose="020B0A04020102020204" pitchFamily="34" charset="0"/>
              </a:rPr>
              <a:t>NEXRAD Q2 precipitation </a:t>
            </a:r>
            <a:endParaRPr lang="en-US" b="1" dirty="0" smtClean="0">
              <a:latin typeface="Arial Black" panose="020B0A04020102020204" pitchFamily="34" charset="0"/>
            </a:endParaRPr>
          </a:p>
          <a:p>
            <a:r>
              <a:rPr lang="en-US" b="1" dirty="0" smtClean="0">
                <a:latin typeface="Arial Black" panose="020B0A04020102020204" pitchFamily="34" charset="0"/>
              </a:rPr>
              <a:t>estimates </a:t>
            </a:r>
            <a:r>
              <a:rPr lang="en-US" b="1" dirty="0">
                <a:latin typeface="Arial Black" panose="020B0A04020102020204" pitchFamily="34" charset="0"/>
              </a:rPr>
              <a:t>over the CONUS.  J. </a:t>
            </a:r>
            <a:r>
              <a:rPr lang="en-US" b="1" dirty="0" err="1">
                <a:latin typeface="Arial Black" panose="020B0A04020102020204" pitchFamily="34" charset="0"/>
              </a:rPr>
              <a:t>Hydrometeology</a:t>
            </a:r>
            <a:r>
              <a:rPr lang="en-US" b="1" dirty="0">
                <a:latin typeface="Arial Black" panose="020B0A04020102020204" pitchFamily="34" charset="0"/>
              </a:rPr>
              <a:t>, 17, 1837-1853. </a:t>
            </a:r>
            <a:r>
              <a:rPr lang="en-US" b="1" dirty="0" smtClean="0">
                <a:latin typeface="Arial Black" panose="020B0A04020102020204" pitchFamily="34" charset="0"/>
              </a:rPr>
              <a:t> </a:t>
            </a:r>
            <a:endParaRPr lang="en-US" b="1" dirty="0">
              <a:latin typeface="Arial Black" panose="020B0A04020102020204" pitchFamily="34" charset="0"/>
            </a:endParaRPr>
          </a:p>
          <a:p>
            <a:endParaRPr lang="zh-CN" altLang="en-US" sz="3200" dirty="0">
              <a:solidFill>
                <a:srgbClr val="FFC000"/>
              </a:solidFill>
              <a:latin typeface="Arial Black" panose="020B0A04020102020204" pitchFamily="34" charset="0"/>
              <a:ea typeface="微软雅黑" pitchFamily="34" charset="-122"/>
              <a:cs typeface="Times" pitchFamily="18" charset="0"/>
            </a:endParaRPr>
          </a:p>
          <a:p>
            <a:endParaRPr lang="en-US" sz="3200" dirty="0" smtClean="0">
              <a:solidFill>
                <a:srgbClr val="FFC000"/>
              </a:solidFill>
              <a:latin typeface="Arial Black" panose="020B0A04020102020204" pitchFamily="34" charset="0"/>
            </a:endParaRPr>
          </a:p>
          <a:p>
            <a:endParaRPr lang="en-US" sz="3200" dirty="0">
              <a:solidFill>
                <a:srgbClr val="FFC000"/>
              </a:solidFill>
              <a:latin typeface="Arial Black" panose="020B0A04020102020204" pitchFamily="34" charset="0"/>
            </a:endParaRPr>
          </a:p>
          <a:p>
            <a:r>
              <a:rPr lang="en-US" sz="3200" dirty="0" smtClean="0">
                <a:solidFill>
                  <a:srgbClr val="FFC000"/>
                </a:solidFill>
                <a:latin typeface="Arial Black" panose="020B0A04020102020204" pitchFamily="34" charset="0"/>
              </a:rPr>
              <a:t> </a:t>
            </a:r>
            <a:endParaRPr lang="en-US" sz="3200" dirty="0">
              <a:solidFill>
                <a:srgbClr val="FFC000"/>
              </a:solidFill>
            </a:endParaRPr>
          </a:p>
        </p:txBody>
      </p:sp>
      <p:sp>
        <p:nvSpPr>
          <p:cNvPr id="4" name="Slide Number Placeholder 3"/>
          <p:cNvSpPr>
            <a:spLocks noGrp="1"/>
          </p:cNvSpPr>
          <p:nvPr>
            <p:ph type="sldNum" sz="quarter" idx="12"/>
          </p:nvPr>
        </p:nvSpPr>
        <p:spPr/>
        <p:txBody>
          <a:bodyPr/>
          <a:lstStyle/>
          <a:p>
            <a:pPr>
              <a:defRPr/>
            </a:pPr>
            <a:fld id="{4645962B-E4F9-4BC6-82A5-74529BB56394}" type="slidenum">
              <a:rPr lang="en-US" smtClean="0">
                <a:solidFill>
                  <a:srgbClr val="FFFFFF"/>
                </a:solidFill>
              </a:rPr>
              <a:pPr>
                <a:defRPr/>
              </a:pPr>
              <a:t>4</a:t>
            </a:fld>
            <a:endParaRPr lang="en-US">
              <a:solidFill>
                <a:srgbClr val="FFFFF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0"/>
            <a:ext cx="2057400" cy="2743200"/>
          </a:xfrm>
          <a:prstGeom prst="rect">
            <a:avLst/>
          </a:prstGeom>
        </p:spPr>
      </p:pic>
    </p:spTree>
    <p:extLst>
      <p:ext uri="{BB962C8B-B14F-4D97-AF65-F5344CB8AC3E}">
        <p14:creationId xmlns:p14="http://schemas.microsoft.com/office/powerpoint/2010/main" val="608906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3" descr="all_di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24" y="1118652"/>
            <a:ext cx="8338376" cy="535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连接符 10"/>
          <p:cNvCxnSpPr>
            <a:cxnSpLocks noChangeShapeType="1"/>
          </p:cNvCxnSpPr>
          <p:nvPr/>
        </p:nvCxnSpPr>
        <p:spPr bwMode="auto">
          <a:xfrm flipH="1">
            <a:off x="2913432" y="4557712"/>
            <a:ext cx="770334" cy="591741"/>
          </a:xfrm>
          <a:prstGeom prst="line">
            <a:avLst/>
          </a:prstGeom>
          <a:noFill/>
          <a:ln w="25400" algn="ctr">
            <a:solidFill>
              <a:srgbClr val="C00000"/>
            </a:solidFill>
            <a:round/>
            <a:headEnd/>
            <a:tailEnd/>
          </a:ln>
          <a:extLst>
            <a:ext uri="{909E8E84-426E-40DD-AFC4-6F175D3DCCD1}">
              <a14:hiddenFill xmlns:a14="http://schemas.microsoft.com/office/drawing/2010/main">
                <a:noFill/>
              </a14:hiddenFill>
            </a:ext>
          </a:extLst>
        </p:spPr>
      </p:cxnSp>
      <p:sp>
        <p:nvSpPr>
          <p:cNvPr id="12" name="TextBox 11"/>
          <p:cNvSpPr txBox="1">
            <a:spLocks noChangeArrowheads="1"/>
          </p:cNvSpPr>
          <p:nvPr/>
        </p:nvSpPr>
        <p:spPr bwMode="auto">
          <a:xfrm>
            <a:off x="3274134" y="5032538"/>
            <a:ext cx="1326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auto">
              <a:lnSpc>
                <a:spcPct val="100000"/>
              </a:lnSpc>
              <a:spcBef>
                <a:spcPct val="0"/>
              </a:spcBef>
              <a:spcAft>
                <a:spcPts val="0"/>
              </a:spcAft>
              <a:buFont typeface="Arial" panose="020B0604020202020204" pitchFamily="34" charset="0"/>
              <a:buNone/>
            </a:pPr>
            <a:r>
              <a:rPr lang="en-US" altLang="zh-CN" sz="1200" dirty="0">
                <a:solidFill>
                  <a:srgbClr val="C00000"/>
                </a:solidFill>
                <a:latin typeface="Times" panose="02020603050405020304" pitchFamily="18" charset="0"/>
                <a:cs typeface="Times" panose="02020603050405020304" pitchFamily="18" charset="0"/>
              </a:rPr>
              <a:t>Appalachian Mountains</a:t>
            </a:r>
            <a:endParaRPr lang="zh-CN" altLang="en-US" sz="1200" dirty="0">
              <a:solidFill>
                <a:srgbClr val="C00000"/>
              </a:solidFill>
              <a:latin typeface="Times" panose="02020603050405020304" pitchFamily="18" charset="0"/>
              <a:cs typeface="Times" panose="02020603050405020304" pitchFamily="18" charset="0"/>
            </a:endParaRPr>
          </a:p>
        </p:txBody>
      </p:sp>
      <p:cxnSp>
        <p:nvCxnSpPr>
          <p:cNvPr id="14" name="直接箭头连接符 13"/>
          <p:cNvCxnSpPr>
            <a:cxnSpLocks noChangeShapeType="1"/>
          </p:cNvCxnSpPr>
          <p:nvPr/>
        </p:nvCxnSpPr>
        <p:spPr bwMode="auto">
          <a:xfrm>
            <a:off x="3300288" y="4902462"/>
            <a:ext cx="294085" cy="128588"/>
          </a:xfrm>
          <a:prstGeom prst="straightConnector1">
            <a:avLst/>
          </a:prstGeom>
          <a:noFill/>
          <a:ln w="2222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5" name="椭圆 24"/>
          <p:cNvSpPr>
            <a:spLocks noChangeArrowheads="1"/>
          </p:cNvSpPr>
          <p:nvPr/>
        </p:nvSpPr>
        <p:spPr bwMode="auto">
          <a:xfrm rot="698309">
            <a:off x="1352355" y="5183946"/>
            <a:ext cx="226891" cy="240506"/>
          </a:xfrm>
          <a:prstGeom prst="ellipse">
            <a:avLst/>
          </a:prstGeom>
          <a:noFill/>
          <a:ln w="222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auto">
              <a:lnSpc>
                <a:spcPct val="100000"/>
              </a:lnSpc>
              <a:spcBef>
                <a:spcPct val="0"/>
              </a:spcBef>
              <a:spcAft>
                <a:spcPts val="0"/>
              </a:spcAft>
              <a:buFont typeface="Arial" panose="020B0604020202020204" pitchFamily="34" charset="0"/>
              <a:buNone/>
            </a:pPr>
            <a:endParaRPr lang="zh-CN" altLang="en-US" sz="1350" b="0">
              <a:solidFill>
                <a:prstClr val="black"/>
              </a:solidFill>
            </a:endParaRPr>
          </a:p>
        </p:txBody>
      </p:sp>
      <p:sp>
        <p:nvSpPr>
          <p:cNvPr id="28" name="椭圆 27"/>
          <p:cNvSpPr>
            <a:spLocks noChangeArrowheads="1"/>
          </p:cNvSpPr>
          <p:nvPr/>
        </p:nvSpPr>
        <p:spPr bwMode="auto">
          <a:xfrm rot="698309">
            <a:off x="1360177" y="5833269"/>
            <a:ext cx="202406" cy="180975"/>
          </a:xfrm>
          <a:prstGeom prst="ellipse">
            <a:avLst/>
          </a:prstGeom>
          <a:noFill/>
          <a:ln w="222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auto">
              <a:lnSpc>
                <a:spcPct val="100000"/>
              </a:lnSpc>
              <a:spcBef>
                <a:spcPct val="0"/>
              </a:spcBef>
              <a:spcAft>
                <a:spcPts val="0"/>
              </a:spcAft>
              <a:buFont typeface="Arial" panose="020B0604020202020204" pitchFamily="34" charset="0"/>
              <a:buNone/>
            </a:pPr>
            <a:endParaRPr lang="zh-CN" altLang="en-US" sz="1350" b="0">
              <a:solidFill>
                <a:prstClr val="black"/>
              </a:solidFill>
            </a:endParaRPr>
          </a:p>
        </p:txBody>
      </p:sp>
      <p:sp>
        <p:nvSpPr>
          <p:cNvPr id="29" name="椭圆 28"/>
          <p:cNvSpPr>
            <a:spLocks noChangeArrowheads="1"/>
          </p:cNvSpPr>
          <p:nvPr/>
        </p:nvSpPr>
        <p:spPr bwMode="auto">
          <a:xfrm rot="21357612">
            <a:off x="1102320" y="4177340"/>
            <a:ext cx="871538" cy="350107"/>
          </a:xfrm>
          <a:prstGeom prst="ellipse">
            <a:avLst/>
          </a:prstGeom>
          <a:noFill/>
          <a:ln w="222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auto">
              <a:lnSpc>
                <a:spcPct val="100000"/>
              </a:lnSpc>
              <a:spcBef>
                <a:spcPct val="0"/>
              </a:spcBef>
              <a:spcAft>
                <a:spcPts val="0"/>
              </a:spcAft>
              <a:buFont typeface="Arial" panose="020B0604020202020204" pitchFamily="34" charset="0"/>
              <a:buNone/>
            </a:pPr>
            <a:endParaRPr lang="zh-CN" altLang="en-US" sz="1350" b="0">
              <a:solidFill>
                <a:prstClr val="black"/>
              </a:solidFill>
            </a:endParaRPr>
          </a:p>
        </p:txBody>
      </p:sp>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91" y="896542"/>
            <a:ext cx="3920728" cy="292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椭圆 16"/>
          <p:cNvSpPr>
            <a:spLocks noChangeArrowheads="1"/>
          </p:cNvSpPr>
          <p:nvPr/>
        </p:nvSpPr>
        <p:spPr bwMode="auto">
          <a:xfrm rot="698309">
            <a:off x="1585913" y="1281113"/>
            <a:ext cx="751285" cy="778669"/>
          </a:xfrm>
          <a:prstGeom prst="ellipse">
            <a:avLst/>
          </a:prstGeom>
          <a:noFill/>
          <a:ln w="222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auto">
              <a:lnSpc>
                <a:spcPct val="100000"/>
              </a:lnSpc>
              <a:spcBef>
                <a:spcPct val="0"/>
              </a:spcBef>
              <a:spcAft>
                <a:spcPts val="0"/>
              </a:spcAft>
              <a:buFont typeface="Arial" panose="020B0604020202020204" pitchFamily="34" charset="0"/>
              <a:buNone/>
            </a:pPr>
            <a:endParaRPr lang="zh-CN" altLang="en-US" sz="1350" b="0">
              <a:solidFill>
                <a:prstClr val="black"/>
              </a:solidFill>
            </a:endParaRPr>
          </a:p>
        </p:txBody>
      </p:sp>
      <p:sp>
        <p:nvSpPr>
          <p:cNvPr id="18" name="椭圆 17"/>
          <p:cNvSpPr>
            <a:spLocks noChangeArrowheads="1"/>
          </p:cNvSpPr>
          <p:nvPr/>
        </p:nvSpPr>
        <p:spPr bwMode="auto">
          <a:xfrm rot="698309">
            <a:off x="1606154" y="2258616"/>
            <a:ext cx="477440" cy="320278"/>
          </a:xfrm>
          <a:prstGeom prst="ellipse">
            <a:avLst/>
          </a:prstGeom>
          <a:noFill/>
          <a:ln w="222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auto">
              <a:lnSpc>
                <a:spcPct val="100000"/>
              </a:lnSpc>
              <a:spcBef>
                <a:spcPct val="0"/>
              </a:spcBef>
              <a:spcAft>
                <a:spcPts val="0"/>
              </a:spcAft>
              <a:buFont typeface="Arial" panose="020B0604020202020204" pitchFamily="34" charset="0"/>
              <a:buNone/>
            </a:pPr>
            <a:endParaRPr lang="zh-CN" altLang="en-US" sz="1350" b="0">
              <a:solidFill>
                <a:prstClr val="black"/>
              </a:solidFill>
            </a:endParaRPr>
          </a:p>
        </p:txBody>
      </p:sp>
      <p:sp>
        <p:nvSpPr>
          <p:cNvPr id="19" name="椭圆 18"/>
          <p:cNvSpPr>
            <a:spLocks noChangeArrowheads="1"/>
          </p:cNvSpPr>
          <p:nvPr/>
        </p:nvSpPr>
        <p:spPr bwMode="auto">
          <a:xfrm rot="698309">
            <a:off x="1522810" y="2690813"/>
            <a:ext cx="359569" cy="431006"/>
          </a:xfrm>
          <a:prstGeom prst="ellipse">
            <a:avLst/>
          </a:prstGeom>
          <a:noFill/>
          <a:ln w="222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auto">
              <a:lnSpc>
                <a:spcPct val="100000"/>
              </a:lnSpc>
              <a:spcBef>
                <a:spcPct val="0"/>
              </a:spcBef>
              <a:spcAft>
                <a:spcPts val="0"/>
              </a:spcAft>
              <a:buFont typeface="Arial" panose="020B0604020202020204" pitchFamily="34" charset="0"/>
              <a:buNone/>
            </a:pPr>
            <a:endParaRPr lang="zh-CN" altLang="en-US" sz="1350" b="0">
              <a:solidFill>
                <a:prstClr val="black"/>
              </a:solidFill>
            </a:endParaRPr>
          </a:p>
        </p:txBody>
      </p:sp>
      <p:cxnSp>
        <p:nvCxnSpPr>
          <p:cNvPr id="26" name="直接箭头连接符 25"/>
          <p:cNvCxnSpPr>
            <a:cxnSpLocks noChangeShapeType="1"/>
          </p:cNvCxnSpPr>
          <p:nvPr/>
        </p:nvCxnSpPr>
        <p:spPr bwMode="auto">
          <a:xfrm flipH="1">
            <a:off x="1457301" y="2438109"/>
            <a:ext cx="307036" cy="2866090"/>
          </a:xfrm>
          <a:prstGeom prst="straightConnector1">
            <a:avLst/>
          </a:prstGeom>
          <a:noFill/>
          <a:ln w="2222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0" name="直接箭头连接符 29"/>
          <p:cNvCxnSpPr>
            <a:cxnSpLocks noChangeShapeType="1"/>
          </p:cNvCxnSpPr>
          <p:nvPr/>
        </p:nvCxnSpPr>
        <p:spPr bwMode="auto">
          <a:xfrm flipH="1">
            <a:off x="1747339" y="1632347"/>
            <a:ext cx="79080" cy="2727758"/>
          </a:xfrm>
          <a:prstGeom prst="straightConnector1">
            <a:avLst/>
          </a:prstGeom>
          <a:noFill/>
          <a:ln w="2222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0" name="直接箭头连接符 19"/>
          <p:cNvCxnSpPr>
            <a:cxnSpLocks noChangeShapeType="1"/>
          </p:cNvCxnSpPr>
          <p:nvPr/>
        </p:nvCxnSpPr>
        <p:spPr bwMode="auto">
          <a:xfrm flipH="1">
            <a:off x="1483031" y="3084940"/>
            <a:ext cx="219564" cy="2855002"/>
          </a:xfrm>
          <a:prstGeom prst="straightConnector1">
            <a:avLst/>
          </a:prstGeom>
          <a:noFill/>
          <a:ln w="2222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3" name="TextBox 32"/>
          <p:cNvSpPr txBox="1"/>
          <p:nvPr/>
        </p:nvSpPr>
        <p:spPr>
          <a:xfrm>
            <a:off x="105085" y="3187268"/>
            <a:ext cx="8686800" cy="1015663"/>
          </a:xfrm>
          <a:prstGeom prst="rect">
            <a:avLst/>
          </a:prstGeom>
          <a:solidFill>
            <a:srgbClr val="FFFF00"/>
          </a:solidFill>
        </p:spPr>
        <p:txBody>
          <a:bodyPr wrap="square">
            <a:spAutoFit/>
          </a:bodyPr>
          <a:lstStyle/>
          <a:p>
            <a:pPr fontAlgn="auto">
              <a:spcBef>
                <a:spcPts val="0"/>
              </a:spcBef>
              <a:spcAft>
                <a:spcPts val="0"/>
              </a:spcAft>
              <a:buFont typeface="Arial" pitchFamily="34" charset="0"/>
              <a:buNone/>
              <a:defRPr/>
            </a:pPr>
            <a:r>
              <a:rPr lang="en-US" altLang="zh-CN" sz="2000" b="0" dirty="0" smtClean="0">
                <a:solidFill>
                  <a:srgbClr val="4F0CF8"/>
                </a:solidFill>
                <a:latin typeface="Arial Black" panose="020B0A04020102020204" pitchFamily="34" charset="0"/>
                <a:cs typeface="Times" pitchFamily="18" charset="0"/>
                <a:sym typeface="Wingdings" panose="05000000000000000000" pitchFamily="2" charset="2"/>
              </a:rPr>
              <a:t></a:t>
            </a:r>
            <a:r>
              <a:rPr lang="en-US" altLang="zh-CN" sz="2000" b="0" dirty="0" smtClean="0">
                <a:solidFill>
                  <a:srgbClr val="4F0CF8"/>
                </a:solidFill>
                <a:latin typeface="Arial Black" panose="020B0A04020102020204" pitchFamily="34" charset="0"/>
                <a:cs typeface="Times" pitchFamily="18" charset="0"/>
              </a:rPr>
              <a:t>Both Q2 and GPCP estimates increase from west to east.</a:t>
            </a:r>
          </a:p>
          <a:p>
            <a:pPr fontAlgn="auto">
              <a:spcBef>
                <a:spcPts val="0"/>
              </a:spcBef>
              <a:spcAft>
                <a:spcPts val="0"/>
              </a:spcAft>
              <a:buFont typeface="Arial" pitchFamily="34" charset="0"/>
              <a:buNone/>
              <a:defRPr/>
            </a:pPr>
            <a:r>
              <a:rPr lang="en-US" altLang="zh-CN" sz="2000" b="0" dirty="0" smtClean="0">
                <a:solidFill>
                  <a:srgbClr val="4F0CF8"/>
                </a:solidFill>
                <a:latin typeface="Arial Black" panose="020B0A04020102020204" pitchFamily="34" charset="0"/>
                <a:cs typeface="Times" pitchFamily="18" charset="0"/>
                <a:sym typeface="Wingdings" panose="05000000000000000000" pitchFamily="2" charset="2"/>
              </a:rPr>
              <a:t>Although their annual means are close, large regional diff.</a:t>
            </a:r>
          </a:p>
          <a:p>
            <a:pPr fontAlgn="auto">
              <a:spcBef>
                <a:spcPts val="0"/>
              </a:spcBef>
              <a:spcAft>
                <a:spcPts val="0"/>
              </a:spcAft>
              <a:buFont typeface="Arial" pitchFamily="34" charset="0"/>
              <a:buNone/>
              <a:defRPr/>
            </a:pPr>
            <a:r>
              <a:rPr lang="en-US" altLang="zh-CN" sz="2000" b="0" dirty="0" smtClean="0">
                <a:solidFill>
                  <a:srgbClr val="4F0CF8"/>
                </a:solidFill>
                <a:latin typeface="Arial Black" panose="020B0A04020102020204" pitchFamily="34" charset="0"/>
                <a:cs typeface="Times" pitchFamily="18" charset="0"/>
                <a:sym typeface="Wingdings" panose="05000000000000000000" pitchFamily="2" charset="2"/>
              </a:rPr>
              <a:t>Some of </a:t>
            </a:r>
            <a:r>
              <a:rPr lang="en-US" altLang="zh-CN" sz="2000" b="0" dirty="0" smtClean="0">
                <a:solidFill>
                  <a:srgbClr val="4F0CF8"/>
                </a:solidFill>
                <a:latin typeface="Arial Black" panose="020B0A04020102020204" pitchFamily="34" charset="0"/>
                <a:cs typeface="Times" pitchFamily="18" charset="0"/>
              </a:rPr>
              <a:t>Q2 </a:t>
            </a:r>
            <a:r>
              <a:rPr lang="en-US" altLang="zh-CN" sz="2000" b="0" dirty="0">
                <a:solidFill>
                  <a:srgbClr val="4F0CF8"/>
                </a:solidFill>
                <a:latin typeface="Arial Black" panose="020B0A04020102020204" pitchFamily="34" charset="0"/>
                <a:cs typeface="Times" pitchFamily="18" charset="0"/>
              </a:rPr>
              <a:t>estimates largely depend on radar coverage</a:t>
            </a:r>
            <a:r>
              <a:rPr lang="en-US" altLang="zh-CN" sz="2000" b="0" dirty="0">
                <a:solidFill>
                  <a:prstClr val="white"/>
                </a:solidFill>
                <a:latin typeface="Arial Black" panose="020B0A04020102020204" pitchFamily="34" charset="0"/>
                <a:cs typeface="Times" pitchFamily="18" charset="0"/>
              </a:rPr>
              <a:t>.</a:t>
            </a:r>
            <a:endParaRPr lang="zh-CN" altLang="en-US" sz="2000" b="0" dirty="0">
              <a:solidFill>
                <a:prstClr val="white"/>
              </a:solidFill>
              <a:latin typeface="Arial Black" panose="020B0A04020102020204" pitchFamily="34" charset="0"/>
              <a:cs typeface="Times" pitchFamily="18" charset="0"/>
            </a:endParaRPr>
          </a:p>
        </p:txBody>
      </p:sp>
      <p:sp>
        <p:nvSpPr>
          <p:cNvPr id="21" name="矩形 1"/>
          <p:cNvSpPr>
            <a:spLocks noChangeArrowheads="1"/>
          </p:cNvSpPr>
          <p:nvPr/>
        </p:nvSpPr>
        <p:spPr bwMode="auto">
          <a:xfrm>
            <a:off x="336861" y="457200"/>
            <a:ext cx="7667484" cy="523220"/>
          </a:xfrm>
          <a:prstGeom prst="rect">
            <a:avLst/>
          </a:prstGeom>
          <a:noFill/>
          <a:ln w="9525">
            <a:noFill/>
            <a:miter lim="800000"/>
            <a:headEnd/>
            <a:tailEnd/>
          </a:ln>
        </p:spPr>
        <p:txBody>
          <a:bodyPr wrap="none">
            <a:spAutoFit/>
          </a:bodyPr>
          <a:lstStyle/>
          <a:p>
            <a:pPr fontAlgn="auto">
              <a:spcBef>
                <a:spcPts val="0"/>
              </a:spcBef>
              <a:spcAft>
                <a:spcPts val="0"/>
              </a:spcAft>
              <a:buFont typeface="Arial" pitchFamily="34" charset="0"/>
              <a:buNone/>
              <a:defRPr/>
            </a:pPr>
            <a:r>
              <a:rPr lang="en-US" altLang="zh-CN" sz="2800" dirty="0" smtClean="0">
                <a:solidFill>
                  <a:srgbClr val="8B5D3D">
                    <a:lumMod val="25000"/>
                  </a:srgbClr>
                </a:solidFill>
                <a:latin typeface="Times" pitchFamily="18" charset="0"/>
                <a:ea typeface="微软雅黑" pitchFamily="34" charset="-122"/>
                <a:cs typeface="Times" pitchFamily="18" charset="0"/>
              </a:rPr>
              <a:t>Spatial</a:t>
            </a:r>
            <a:r>
              <a:rPr lang="en-US" altLang="zh-CN" sz="2800" b="0" dirty="0" smtClean="0">
                <a:solidFill>
                  <a:srgbClr val="8B5D3D">
                    <a:lumMod val="25000"/>
                  </a:srgbClr>
                </a:solidFill>
                <a:latin typeface="Times" pitchFamily="18" charset="0"/>
                <a:ea typeface="微软雅黑" pitchFamily="34" charset="-122"/>
                <a:cs typeface="Times" pitchFamily="18" charset="0"/>
              </a:rPr>
              <a:t> distribution for annual average precipitation</a:t>
            </a:r>
            <a:endParaRPr lang="en-US" altLang="zh-CN" sz="2800" b="0" dirty="0">
              <a:solidFill>
                <a:srgbClr val="8B5D3D">
                  <a:lumMod val="25000"/>
                </a:srgbClr>
              </a:solidFill>
              <a:latin typeface="Times" pitchFamily="18" charset="0"/>
              <a:ea typeface="微软雅黑" pitchFamily="34" charset="-122"/>
              <a:cs typeface="Times" pitchFamily="18" charset="0"/>
            </a:endParaRPr>
          </a:p>
        </p:txBody>
      </p:sp>
      <p:cxnSp>
        <p:nvCxnSpPr>
          <p:cNvPr id="27" name="直接连接符 16"/>
          <p:cNvCxnSpPr>
            <a:cxnSpLocks noChangeShapeType="1"/>
          </p:cNvCxnSpPr>
          <p:nvPr/>
        </p:nvCxnSpPr>
        <p:spPr bwMode="auto">
          <a:xfrm>
            <a:off x="401240" y="914400"/>
            <a:ext cx="737116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cxnSp>
      <p:sp>
        <p:nvSpPr>
          <p:cNvPr id="31" name="文本框 30"/>
          <p:cNvSpPr txBox="1"/>
          <p:nvPr/>
        </p:nvSpPr>
        <p:spPr>
          <a:xfrm>
            <a:off x="8534400" y="6400800"/>
            <a:ext cx="457200" cy="369332"/>
          </a:xfrm>
          <a:prstGeom prst="rect">
            <a:avLst/>
          </a:prstGeom>
          <a:noFill/>
        </p:spPr>
        <p:txBody>
          <a:bodyPr wrap="square" rtlCol="0">
            <a:spAutoFit/>
          </a:bodyPr>
          <a:lstStyle/>
          <a:p>
            <a:pPr fontAlgn="auto">
              <a:spcBef>
                <a:spcPts val="0"/>
              </a:spcBef>
              <a:spcAft>
                <a:spcPts val="0"/>
              </a:spcAft>
            </a:pPr>
            <a:r>
              <a:rPr lang="en-US" sz="1800" b="0" dirty="0" smtClean="0">
                <a:solidFill>
                  <a:prstClr val="black"/>
                </a:solidFill>
                <a:latin typeface="Georgia"/>
              </a:rPr>
              <a:t>21</a:t>
            </a:r>
            <a:endParaRPr lang="en-US" sz="1800" b="0" dirty="0">
              <a:solidFill>
                <a:prstClr val="black"/>
              </a:solidFill>
              <a:latin typeface="Georgia"/>
            </a:endParaRPr>
          </a:p>
        </p:txBody>
      </p:sp>
      <p:sp>
        <p:nvSpPr>
          <p:cNvPr id="2" name="Slide Number Placeholder 1"/>
          <p:cNvSpPr>
            <a:spLocks noGrp="1"/>
          </p:cNvSpPr>
          <p:nvPr>
            <p:ph type="sldNum" sz="quarter" idx="12"/>
          </p:nvPr>
        </p:nvSpPr>
        <p:spPr/>
        <p:txBody>
          <a:bodyPr/>
          <a:lstStyle/>
          <a:p>
            <a:fld id="{61C44E05-631C-4892-B577-17C57620ECE9}" type="slidenum">
              <a:rPr lang="en-US" altLang="zh-CN" smtClean="0"/>
              <a:pPr/>
              <a:t>5</a:t>
            </a:fld>
            <a:endParaRPr lang="en-US" altLang="en-US">
              <a:ea typeface="宋体"/>
            </a:endParaRPr>
          </a:p>
        </p:txBody>
      </p:sp>
    </p:spTree>
    <p:extLst>
      <p:ext uri="{BB962C8B-B14F-4D97-AF65-F5344CB8AC3E}">
        <p14:creationId xmlns:p14="http://schemas.microsoft.com/office/powerpoint/2010/main" val="79217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3317"/>
                                        </p:tgtEl>
                                        <p:attrNameLst>
                                          <p:attrName>style.visibility</p:attrName>
                                        </p:attrNameLst>
                                      </p:cBhvr>
                                      <p:to>
                                        <p:strVal val="visible"/>
                                      </p:to>
                                    </p:set>
                                    <p:anim calcmode="lin" valueType="num">
                                      <p:cBhvr additive="base">
                                        <p:cTn id="21" dur="500" fill="hold"/>
                                        <p:tgtEl>
                                          <p:spTgt spid="13317"/>
                                        </p:tgtEl>
                                        <p:attrNameLst>
                                          <p:attrName>ppt_x</p:attrName>
                                        </p:attrNameLst>
                                      </p:cBhvr>
                                      <p:tavLst>
                                        <p:tav tm="0">
                                          <p:val>
                                            <p:strVal val="#ppt_x"/>
                                          </p:val>
                                        </p:tav>
                                        <p:tav tm="100000">
                                          <p:val>
                                            <p:strVal val="#ppt_x"/>
                                          </p:val>
                                        </p:tav>
                                      </p:tavLst>
                                    </p:anim>
                                    <p:anim calcmode="lin" valueType="num">
                                      <p:cBhvr additive="base">
                                        <p:cTn id="22"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animBg="1"/>
      <p:bldP spid="28" grpId="0" animBg="1"/>
      <p:bldP spid="29" grpId="0" animBg="1"/>
      <p:bldP spid="17" grpId="0" animBg="1"/>
      <p:bldP spid="18" grpId="0" animBg="1"/>
      <p:bldP spid="19"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45962B-E4F9-4BC6-82A5-74529BB56394}" type="slidenum">
              <a:rPr lang="en-US" smtClean="0">
                <a:solidFill>
                  <a:srgbClr val="FFFFFF"/>
                </a:solidFill>
              </a:rPr>
              <a:pPr>
                <a:defRPr/>
              </a:pPr>
              <a:t>6</a:t>
            </a:fld>
            <a:endParaRPr lang="en-US">
              <a:solidFill>
                <a:srgbClr val="FFFFFF"/>
              </a:solidFill>
            </a:endParaRPr>
          </a:p>
        </p:txBody>
      </p:sp>
      <p:sp>
        <p:nvSpPr>
          <p:cNvPr id="2" name="Rectangle 1"/>
          <p:cNvSpPr/>
          <p:nvPr/>
        </p:nvSpPr>
        <p:spPr>
          <a:xfrm>
            <a:off x="33866" y="8467"/>
            <a:ext cx="9093200" cy="1323439"/>
          </a:xfrm>
          <a:prstGeom prst="rect">
            <a:avLst/>
          </a:prstGeom>
        </p:spPr>
        <p:txBody>
          <a:bodyPr wrap="square">
            <a:spAutoFit/>
          </a:bodyPr>
          <a:lstStyle/>
          <a:p>
            <a:r>
              <a:rPr lang="en-US" sz="2000" dirty="0" err="1" smtClean="0">
                <a:solidFill>
                  <a:srgbClr val="FFFFFF"/>
                </a:solidFill>
                <a:latin typeface="Arial Black" panose="020B0A04020102020204" pitchFamily="34" charset="0"/>
              </a:rPr>
              <a:t>Wenjun</a:t>
            </a:r>
            <a:r>
              <a:rPr lang="en-US" sz="2000" dirty="0" smtClean="0">
                <a:solidFill>
                  <a:srgbClr val="FFFFFF"/>
                </a:solidFill>
                <a:latin typeface="Arial Black" panose="020B0A04020102020204" pitchFamily="34" charset="0"/>
              </a:rPr>
              <a:t> is also working </a:t>
            </a:r>
            <a:r>
              <a:rPr lang="en-US" sz="2000" dirty="0" smtClean="0">
                <a:solidFill>
                  <a:srgbClr val="FFFFFF"/>
                </a:solidFill>
                <a:latin typeface="Arial Black" panose="020B0A04020102020204" pitchFamily="34" charset="0"/>
              </a:rPr>
              <a:t>on her second this summer entitled </a:t>
            </a:r>
            <a:r>
              <a:rPr lang="en-US" sz="2000" dirty="0" smtClean="0">
                <a:solidFill>
                  <a:srgbClr val="FFFFFF"/>
                </a:solidFill>
                <a:latin typeface="Arial Black" panose="020B0A04020102020204" pitchFamily="34" charset="0"/>
              </a:rPr>
              <a:t> </a:t>
            </a:r>
            <a:endParaRPr lang="en-US" sz="2000" dirty="0" smtClean="0">
              <a:solidFill>
                <a:srgbClr val="FFFFFF"/>
              </a:solidFill>
              <a:latin typeface="Arial Black" panose="020B0A04020102020204" pitchFamily="34" charset="0"/>
            </a:endParaRPr>
          </a:p>
          <a:p>
            <a:r>
              <a:rPr lang="en-US" sz="2000" dirty="0" smtClean="0">
                <a:solidFill>
                  <a:srgbClr val="FFFFFF"/>
                </a:solidFill>
                <a:latin typeface="Arial Black" panose="020B0A04020102020204" pitchFamily="34" charset="0"/>
              </a:rPr>
              <a:t>“</a:t>
            </a:r>
            <a:r>
              <a:rPr lang="en-US" sz="2000" dirty="0" smtClean="0">
                <a:latin typeface="Arial Black" panose="020B0A04020102020204" pitchFamily="34" charset="0"/>
              </a:rPr>
              <a:t>Evaluation </a:t>
            </a:r>
            <a:r>
              <a:rPr lang="en-US" sz="2000" dirty="0">
                <a:latin typeface="Arial Black" panose="020B0A04020102020204" pitchFamily="34" charset="0"/>
              </a:rPr>
              <a:t>of reanalyzed precipitation variability and trends using </a:t>
            </a:r>
            <a:r>
              <a:rPr lang="en-US" sz="2000" dirty="0" smtClean="0">
                <a:latin typeface="Arial Black" panose="020B0A04020102020204" pitchFamily="34" charset="0"/>
              </a:rPr>
              <a:t>the </a:t>
            </a:r>
            <a:r>
              <a:rPr lang="en-US" sz="2000" dirty="0">
                <a:latin typeface="Arial Black" panose="020B0A04020102020204" pitchFamily="34" charset="0"/>
              </a:rPr>
              <a:t>GPCP product over the CONUS</a:t>
            </a:r>
            <a:r>
              <a:rPr lang="en-US" sz="2000" dirty="0" smtClean="0">
                <a:solidFill>
                  <a:srgbClr val="FFFFFF"/>
                </a:solidFill>
                <a:latin typeface="Arial Black" panose="020B0A04020102020204" pitchFamily="34" charset="0"/>
              </a:rPr>
              <a:t>”. It </a:t>
            </a:r>
            <a:r>
              <a:rPr lang="en-US" sz="2000" dirty="0" smtClean="0">
                <a:solidFill>
                  <a:srgbClr val="FFFFFF"/>
                </a:solidFill>
                <a:latin typeface="Arial Black" panose="020B0A04020102020204" pitchFamily="34" charset="0"/>
              </a:rPr>
              <a:t>will be submitted to </a:t>
            </a:r>
            <a:r>
              <a:rPr lang="en-US" sz="2000" dirty="0" smtClean="0">
                <a:solidFill>
                  <a:srgbClr val="FFFFFF"/>
                </a:solidFill>
                <a:latin typeface="Arial Black" panose="020B0A04020102020204" pitchFamily="34" charset="0"/>
              </a:rPr>
              <a:t>J. </a:t>
            </a:r>
            <a:r>
              <a:rPr lang="en-US" sz="2000" dirty="0" err="1" smtClean="0">
                <a:solidFill>
                  <a:srgbClr val="FFFFFF"/>
                </a:solidFill>
                <a:latin typeface="Arial Black" panose="020B0A04020102020204" pitchFamily="34" charset="0"/>
              </a:rPr>
              <a:t>Hydrometeo</a:t>
            </a:r>
            <a:r>
              <a:rPr lang="en-US" sz="2000" dirty="0" smtClean="0">
                <a:solidFill>
                  <a:srgbClr val="FFFFFF"/>
                </a:solidFill>
                <a:latin typeface="Arial Black" panose="020B0A04020102020204" pitchFamily="34" charset="0"/>
              </a:rPr>
              <a:t>. Next Month.  </a:t>
            </a:r>
            <a:endParaRPr lang="en-US" sz="2000" dirty="0">
              <a:solidFill>
                <a:srgbClr val="FFFFFF"/>
              </a:solidFill>
              <a:latin typeface="Arial Black" panose="020B0A04020102020204" pitchFamily="34" charset="0"/>
            </a:endParaRPr>
          </a:p>
        </p:txBody>
      </p:sp>
      <p:pic>
        <p:nvPicPr>
          <p:cNvPr id="4099" name="Picture 3" descr="reanalysis_annual_mean_conto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99" y="1365773"/>
            <a:ext cx="8305801" cy="541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94733" y="2514600"/>
            <a:ext cx="8610600" cy="646331"/>
          </a:xfrm>
          <a:prstGeom prst="rect">
            <a:avLst/>
          </a:prstGeom>
          <a:solidFill>
            <a:srgbClr val="FFFF00"/>
          </a:solidFill>
        </p:spPr>
        <p:txBody>
          <a:bodyPr wrap="square" rtlCol="0">
            <a:spAutoFit/>
          </a:bodyPr>
          <a:lstStyle/>
          <a:p>
            <a:r>
              <a:rPr lang="en-US" sz="1800" dirty="0" err="1" smtClean="0">
                <a:solidFill>
                  <a:srgbClr val="FF0000"/>
                </a:solidFill>
                <a:latin typeface="Arial Black" panose="020B0A04020102020204" pitchFamily="34" charset="0"/>
              </a:rPr>
              <a:t>Reanalyses</a:t>
            </a:r>
            <a:r>
              <a:rPr lang="en-US" sz="1800" dirty="0" smtClean="0">
                <a:solidFill>
                  <a:srgbClr val="FF0000"/>
                </a:solidFill>
                <a:latin typeface="Arial Black" panose="020B0A04020102020204" pitchFamily="34" charset="0"/>
              </a:rPr>
              <a:t> can generally capture </a:t>
            </a:r>
            <a:r>
              <a:rPr lang="en-US" sz="1800" dirty="0">
                <a:solidFill>
                  <a:srgbClr val="FF0000"/>
                </a:solidFill>
                <a:latin typeface="Arial Black" panose="020B0A04020102020204" pitchFamily="34" charset="0"/>
              </a:rPr>
              <a:t>the variability of </a:t>
            </a:r>
            <a:r>
              <a:rPr lang="en-US" sz="1800" dirty="0" smtClean="0">
                <a:solidFill>
                  <a:srgbClr val="FF0000"/>
                </a:solidFill>
                <a:latin typeface="Arial Black" panose="020B0A04020102020204" pitchFamily="34" charset="0"/>
              </a:rPr>
              <a:t>GPCP precipitation </a:t>
            </a:r>
            <a:r>
              <a:rPr lang="en-US" sz="1800" dirty="0">
                <a:solidFill>
                  <a:srgbClr val="FF0000"/>
                </a:solidFill>
                <a:latin typeface="Arial Black" panose="020B0A04020102020204" pitchFamily="34" charset="0"/>
              </a:rPr>
              <a:t>distribution over the </a:t>
            </a:r>
            <a:r>
              <a:rPr lang="en-US" sz="1800" dirty="0" smtClean="0">
                <a:solidFill>
                  <a:srgbClr val="FF0000"/>
                </a:solidFill>
                <a:latin typeface="Arial Black" panose="020B0A04020102020204" pitchFamily="34" charset="0"/>
              </a:rPr>
              <a:t>US during the period 1980-2013.</a:t>
            </a:r>
            <a:endParaRPr lang="en-US" sz="1800" dirty="0">
              <a:solidFill>
                <a:srgbClr val="FF0000"/>
              </a:solidFill>
              <a:latin typeface="Arial Black" panose="020B0A04020102020204" pitchFamily="34" charset="0"/>
            </a:endParaRPr>
          </a:p>
        </p:txBody>
      </p:sp>
      <p:pic>
        <p:nvPicPr>
          <p:cNvPr id="13" name="Picture 2" descr="seasonal_precip_and_rd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 y="8467"/>
            <a:ext cx="9215967" cy="684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94733" y="670186"/>
            <a:ext cx="8610600" cy="923330"/>
          </a:xfrm>
          <a:prstGeom prst="rect">
            <a:avLst/>
          </a:prstGeom>
          <a:solidFill>
            <a:srgbClr val="FFFF00"/>
          </a:solidFill>
        </p:spPr>
        <p:txBody>
          <a:bodyPr wrap="square" rtlCol="0">
            <a:spAutoFit/>
          </a:bodyPr>
          <a:lstStyle/>
          <a:p>
            <a:r>
              <a:rPr lang="en-US" sz="1800" dirty="0">
                <a:solidFill>
                  <a:srgbClr val="FF0000"/>
                </a:solidFill>
                <a:latin typeface="Arial Black" panose="020B0A04020102020204" pitchFamily="34" charset="0"/>
              </a:rPr>
              <a:t>H</a:t>
            </a:r>
            <a:r>
              <a:rPr lang="en-US" sz="1800" dirty="0" smtClean="0">
                <a:solidFill>
                  <a:srgbClr val="FF0000"/>
                </a:solidFill>
                <a:latin typeface="Arial Black" panose="020B0A04020102020204" pitchFamily="34" charset="0"/>
              </a:rPr>
              <a:t>owever</a:t>
            </a:r>
            <a:r>
              <a:rPr lang="en-US" sz="1800" dirty="0">
                <a:solidFill>
                  <a:srgbClr val="FF0000"/>
                </a:solidFill>
                <a:latin typeface="Arial Black" panose="020B0A04020102020204" pitchFamily="34" charset="0"/>
              </a:rPr>
              <a:t>, large regional differences exist. </a:t>
            </a:r>
            <a:r>
              <a:rPr lang="en-US" sz="1800" dirty="0" err="1" smtClean="0">
                <a:solidFill>
                  <a:srgbClr val="FF0000"/>
                </a:solidFill>
                <a:latin typeface="Arial Black" panose="020B0A04020102020204" pitchFamily="34" charset="0"/>
              </a:rPr>
              <a:t>Reanalyses</a:t>
            </a:r>
            <a:r>
              <a:rPr lang="en-US" sz="1800" dirty="0" smtClean="0">
                <a:solidFill>
                  <a:srgbClr val="FF0000"/>
                </a:solidFill>
                <a:latin typeface="Arial Black" panose="020B0A04020102020204" pitchFamily="34" charset="0"/>
              </a:rPr>
              <a:t> </a:t>
            </a:r>
            <a:r>
              <a:rPr lang="en-US" sz="1800" dirty="0">
                <a:solidFill>
                  <a:srgbClr val="FF0000"/>
                </a:solidFill>
                <a:latin typeface="Arial Black" panose="020B0A04020102020204" pitchFamily="34" charset="0"/>
              </a:rPr>
              <a:t>generally </a:t>
            </a:r>
            <a:r>
              <a:rPr lang="en-US" sz="1800" dirty="0" smtClean="0">
                <a:solidFill>
                  <a:srgbClr val="FF0000"/>
                </a:solidFill>
                <a:latin typeface="Arial Black" panose="020B0A04020102020204" pitchFamily="34" charset="0"/>
              </a:rPr>
              <a:t>overestimate </a:t>
            </a:r>
            <a:r>
              <a:rPr lang="en-US" sz="1800" dirty="0">
                <a:solidFill>
                  <a:srgbClr val="FF0000"/>
                </a:solidFill>
                <a:latin typeface="Arial Black" panose="020B0A04020102020204" pitchFamily="34" charset="0"/>
              </a:rPr>
              <a:t>precipitation over the western </a:t>
            </a:r>
            <a:r>
              <a:rPr lang="en-US" sz="1800" dirty="0" smtClean="0">
                <a:solidFill>
                  <a:srgbClr val="FF0000"/>
                </a:solidFill>
                <a:latin typeface="Arial Black" panose="020B0A04020102020204" pitchFamily="34" charset="0"/>
              </a:rPr>
              <a:t>US and underestimate over the eastern/ </a:t>
            </a:r>
            <a:r>
              <a:rPr lang="en-US" sz="1800" dirty="0">
                <a:solidFill>
                  <a:srgbClr val="FF0000"/>
                </a:solidFill>
                <a:latin typeface="Arial Black" panose="020B0A04020102020204" pitchFamily="34" charset="0"/>
              </a:rPr>
              <a:t>northeastern </a:t>
            </a:r>
            <a:r>
              <a:rPr lang="en-US" sz="1800" dirty="0" smtClean="0">
                <a:solidFill>
                  <a:srgbClr val="FF0000"/>
                </a:solidFill>
                <a:latin typeface="Arial Black" panose="020B0A04020102020204" pitchFamily="34" charset="0"/>
              </a:rPr>
              <a:t>US. </a:t>
            </a:r>
            <a:endParaRPr lang="en-US" sz="1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43239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67" y="1403707"/>
            <a:ext cx="8991600" cy="7548035"/>
          </a:xfrm>
        </p:spPr>
        <p:txBody>
          <a:bodyPr/>
          <a:lstStyle/>
          <a:p>
            <a:pPr>
              <a:defRPr/>
            </a:pPr>
            <a:r>
              <a:rPr lang="en-US" dirty="0" smtClean="0">
                <a:solidFill>
                  <a:srgbClr val="FFC000"/>
                </a:solidFill>
                <a:latin typeface="Arial Black" panose="020B0A04020102020204" pitchFamily="34" charset="0"/>
              </a:rPr>
              <a:t>Erica </a:t>
            </a:r>
            <a:r>
              <a:rPr lang="en-US" dirty="0" err="1" smtClean="0">
                <a:solidFill>
                  <a:srgbClr val="FFC000"/>
                </a:solidFill>
                <a:latin typeface="Arial Black" panose="020B0A04020102020204" pitchFamily="34" charset="0"/>
              </a:rPr>
              <a:t>Dolianr</a:t>
            </a:r>
            <a:r>
              <a:rPr lang="en-US" dirty="0" smtClean="0">
                <a:solidFill>
                  <a:srgbClr val="FFC000"/>
                </a:solidFill>
                <a:latin typeface="Arial Black" panose="020B0A04020102020204" pitchFamily="34" charset="0"/>
              </a:rPr>
              <a:t>, a 2</a:t>
            </a:r>
            <a:r>
              <a:rPr lang="en-US" baseline="30000" dirty="0" smtClean="0">
                <a:solidFill>
                  <a:srgbClr val="FFC000"/>
                </a:solidFill>
                <a:latin typeface="Arial Black" panose="020B0A04020102020204" pitchFamily="34" charset="0"/>
              </a:rPr>
              <a:t>nd</a:t>
            </a:r>
            <a:r>
              <a:rPr lang="en-US" dirty="0" smtClean="0">
                <a:solidFill>
                  <a:srgbClr val="FFC000"/>
                </a:solidFill>
                <a:latin typeface="Arial Black" panose="020B0A04020102020204" pitchFamily="34" charset="0"/>
              </a:rPr>
              <a:t> year’s </a:t>
            </a:r>
            <a:r>
              <a:rPr lang="en-US" dirty="0" err="1" smtClean="0">
                <a:solidFill>
                  <a:srgbClr val="FFC000"/>
                </a:solidFill>
                <a:latin typeface="Arial Black" panose="020B0A04020102020204" pitchFamily="34" charset="0"/>
              </a:rPr>
              <a:t>Ph.D</a:t>
            </a:r>
            <a:r>
              <a:rPr lang="en-US" dirty="0" smtClean="0">
                <a:solidFill>
                  <a:srgbClr val="FFC000"/>
                </a:solidFill>
                <a:latin typeface="Arial Black" panose="020B0A04020102020204" pitchFamily="34" charset="0"/>
              </a:rPr>
              <a:t> student, </a:t>
            </a:r>
          </a:p>
          <a:p>
            <a:pPr>
              <a:defRPr/>
            </a:pPr>
            <a:r>
              <a:rPr lang="en-US" dirty="0" smtClean="0">
                <a:solidFill>
                  <a:srgbClr val="FFC000"/>
                </a:solidFill>
                <a:latin typeface="Arial Black" panose="020B0A04020102020204" pitchFamily="34" charset="0"/>
              </a:rPr>
              <a:t>Now she is doing summer intern at NASA </a:t>
            </a:r>
          </a:p>
          <a:p>
            <a:pPr>
              <a:defRPr/>
            </a:pPr>
            <a:r>
              <a:rPr lang="en-US" dirty="0" smtClean="0">
                <a:solidFill>
                  <a:srgbClr val="FFC000"/>
                </a:solidFill>
                <a:latin typeface="Arial Black" panose="020B0A04020102020204" pitchFamily="34" charset="0"/>
              </a:rPr>
              <a:t>Langley Research Center this summer</a:t>
            </a:r>
            <a:endParaRPr lang="en-US" dirty="0">
              <a:solidFill>
                <a:srgbClr val="FFC000"/>
              </a:solidFill>
              <a:latin typeface="Arial Black" panose="020B0A04020102020204" pitchFamily="34" charset="0"/>
            </a:endParaRPr>
          </a:p>
          <a:p>
            <a:endParaRPr lang="en-US" b="1" dirty="0" smtClean="0"/>
          </a:p>
          <a:p>
            <a:endParaRPr lang="en-US" b="1" dirty="0" smtClean="0">
              <a:latin typeface="Arial Black" panose="020B0A04020102020204" pitchFamily="34" charset="0"/>
            </a:endParaRPr>
          </a:p>
          <a:p>
            <a:r>
              <a:rPr lang="en-US" b="1" dirty="0" smtClean="0">
                <a:latin typeface="Arial Black" panose="020B0A04020102020204" pitchFamily="34" charset="0"/>
              </a:rPr>
              <a:t>Our study is beyond the two proposed objectives. </a:t>
            </a:r>
          </a:p>
          <a:p>
            <a:pPr lvl="0"/>
            <a:endParaRPr lang="en-US" dirty="0" smtClean="0">
              <a:latin typeface="Arial Black" panose="020B0A04020102020204" pitchFamily="34" charset="0"/>
            </a:endParaRPr>
          </a:p>
          <a:p>
            <a:pPr lvl="0"/>
            <a:r>
              <a:rPr lang="en-US" dirty="0" err="1" smtClean="0">
                <a:latin typeface="Arial Black" panose="020B0A04020102020204" pitchFamily="34" charset="0"/>
              </a:rPr>
              <a:t>Dolinar</a:t>
            </a:r>
            <a:r>
              <a:rPr lang="en-US" dirty="0">
                <a:latin typeface="Arial Black" panose="020B0A04020102020204" pitchFamily="34" charset="0"/>
              </a:rPr>
              <a:t>, Erica, </a:t>
            </a:r>
            <a:r>
              <a:rPr lang="en-US" dirty="0" err="1">
                <a:latin typeface="Arial Black" panose="020B0A04020102020204" pitchFamily="34" charset="0"/>
              </a:rPr>
              <a:t>Xiquan</a:t>
            </a:r>
            <a:r>
              <a:rPr lang="en-US" dirty="0">
                <a:latin typeface="Arial Black" panose="020B0A04020102020204" pitchFamily="34" charset="0"/>
              </a:rPr>
              <a:t> Dong and Baike Xi (2016). Evaluation and </a:t>
            </a:r>
            <a:r>
              <a:rPr lang="en-US" dirty="0" err="1">
                <a:latin typeface="Arial Black" panose="020B0A04020102020204" pitchFamily="34" charset="0"/>
              </a:rPr>
              <a:t>intercomparison</a:t>
            </a:r>
            <a:r>
              <a:rPr lang="en-US" dirty="0">
                <a:latin typeface="Arial Black" panose="020B0A04020102020204" pitchFamily="34" charset="0"/>
              </a:rPr>
              <a:t> of clouds, precipitation, and radiation budgets in recent </a:t>
            </a:r>
            <a:r>
              <a:rPr lang="en-US" dirty="0" err="1">
                <a:latin typeface="Arial Black" panose="020B0A04020102020204" pitchFamily="34" charset="0"/>
              </a:rPr>
              <a:t>reanalyses</a:t>
            </a:r>
            <a:r>
              <a:rPr lang="en-US" dirty="0">
                <a:latin typeface="Arial Black" panose="020B0A04020102020204" pitchFamily="34" charset="0"/>
              </a:rPr>
              <a:t> using satellite-surface observations. </a:t>
            </a:r>
            <a:r>
              <a:rPr lang="en-US" i="1" dirty="0" err="1">
                <a:latin typeface="Arial Black" panose="020B0A04020102020204" pitchFamily="34" charset="0"/>
              </a:rPr>
              <a:t>Clim</a:t>
            </a:r>
            <a:r>
              <a:rPr lang="en-US" i="1" dirty="0">
                <a:latin typeface="Arial Black" panose="020B0A04020102020204" pitchFamily="34" charset="0"/>
              </a:rPr>
              <a:t> </a:t>
            </a:r>
            <a:r>
              <a:rPr lang="en-US" i="1" dirty="0" err="1">
                <a:latin typeface="Arial Black" panose="020B0A04020102020204" pitchFamily="34" charset="0"/>
              </a:rPr>
              <a:t>Dyn</a:t>
            </a:r>
            <a:r>
              <a:rPr lang="en-US" dirty="0">
                <a:latin typeface="Arial Black" panose="020B0A04020102020204" pitchFamily="34" charset="0"/>
              </a:rPr>
              <a:t>. (2016) 46,; </a:t>
            </a:r>
            <a:r>
              <a:rPr lang="en-US" dirty="0" smtClean="0">
                <a:latin typeface="Arial Black" panose="020B0A04020102020204" pitchFamily="34" charset="0"/>
              </a:rPr>
              <a:t>2123-2144.  </a:t>
            </a:r>
          </a:p>
          <a:p>
            <a:pPr lvl="0"/>
            <a:endParaRPr lang="en-US" dirty="0">
              <a:latin typeface="Arial Black" panose="020B0A04020102020204" pitchFamily="34" charset="0"/>
            </a:endParaRPr>
          </a:p>
          <a:p>
            <a:r>
              <a:rPr lang="en-US" dirty="0" smtClean="0">
                <a:latin typeface="Arial Black" panose="020B0A04020102020204" pitchFamily="34" charset="0"/>
              </a:rPr>
              <a:t>She is working on her third paper this summer entitled “</a:t>
            </a:r>
            <a:r>
              <a:rPr lang="en-US" dirty="0" smtClean="0"/>
              <a:t> </a:t>
            </a:r>
            <a:r>
              <a:rPr lang="en-US" dirty="0" smtClean="0">
                <a:latin typeface="Arial Black" panose="020B0A04020102020204" pitchFamily="34" charset="0"/>
              </a:rPr>
              <a:t>A </a:t>
            </a:r>
            <a:r>
              <a:rPr lang="en-US" dirty="0">
                <a:latin typeface="Arial Black" panose="020B0A04020102020204" pitchFamily="34" charset="0"/>
              </a:rPr>
              <a:t>Radiation Closure </a:t>
            </a:r>
            <a:r>
              <a:rPr lang="en-US" dirty="0" smtClean="0">
                <a:latin typeface="Arial Black" panose="020B0A04020102020204" pitchFamily="34" charset="0"/>
              </a:rPr>
              <a:t>Study </a:t>
            </a:r>
            <a:r>
              <a:rPr lang="en-US" dirty="0">
                <a:latin typeface="Arial Black" panose="020B0A04020102020204" pitchFamily="34" charset="0"/>
              </a:rPr>
              <a:t>of Clear-sky </a:t>
            </a:r>
            <a:r>
              <a:rPr lang="en-US" dirty="0" smtClean="0">
                <a:latin typeface="Arial Black" panose="020B0A04020102020204" pitchFamily="34" charset="0"/>
              </a:rPr>
              <a:t>Radiative </a:t>
            </a:r>
            <a:r>
              <a:rPr lang="en-US" dirty="0">
                <a:latin typeface="Arial Black" panose="020B0A04020102020204" pitchFamily="34" charset="0"/>
              </a:rPr>
              <a:t>Fluxes with Inputs from Observed and MERRA-2 Atmospheric Profiles. Will be submitted </a:t>
            </a:r>
            <a:r>
              <a:rPr lang="en-US" dirty="0" smtClean="0">
                <a:latin typeface="Arial Black" panose="020B0A04020102020204" pitchFamily="34" charset="0"/>
              </a:rPr>
              <a:t>to </a:t>
            </a:r>
            <a:r>
              <a:rPr lang="en-US" dirty="0">
                <a:latin typeface="Arial Black" panose="020B0A04020102020204" pitchFamily="34" charset="0"/>
              </a:rPr>
              <a:t>JGR</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smtClean="0">
                <a:latin typeface="Arial Black" panose="020B0A04020102020204" pitchFamily="34" charset="0"/>
              </a:rPr>
              <a:t>With no-cost extension, we will continuously work on this project until next summer</a:t>
            </a:r>
            <a:endParaRPr lang="en-US" b="1" dirty="0" smtClean="0">
              <a:latin typeface="Arial Black" panose="020B0A04020102020204" pitchFamily="34" charset="0"/>
            </a:endParaRPr>
          </a:p>
          <a:p>
            <a:endParaRPr lang="zh-CN" altLang="en-US" sz="3200" dirty="0">
              <a:solidFill>
                <a:srgbClr val="FFC000"/>
              </a:solidFill>
              <a:latin typeface="Arial Black" panose="020B0A04020102020204" pitchFamily="34" charset="0"/>
              <a:ea typeface="微软雅黑" pitchFamily="34" charset="-122"/>
              <a:cs typeface="Times" pitchFamily="18" charset="0"/>
            </a:endParaRPr>
          </a:p>
          <a:p>
            <a:endParaRPr lang="en-US" sz="3200" dirty="0" smtClean="0">
              <a:solidFill>
                <a:srgbClr val="FFC000"/>
              </a:solidFill>
              <a:latin typeface="Arial Black" panose="020B0A04020102020204" pitchFamily="34" charset="0"/>
            </a:endParaRPr>
          </a:p>
          <a:p>
            <a:endParaRPr lang="en-US" sz="3200" dirty="0">
              <a:solidFill>
                <a:srgbClr val="FFC000"/>
              </a:solidFill>
              <a:latin typeface="Arial Black" panose="020B0A04020102020204" pitchFamily="34" charset="0"/>
            </a:endParaRPr>
          </a:p>
          <a:p>
            <a:r>
              <a:rPr lang="en-US" sz="3200" dirty="0" smtClean="0">
                <a:solidFill>
                  <a:srgbClr val="FFC000"/>
                </a:solidFill>
                <a:latin typeface="Arial Black" panose="020B0A04020102020204" pitchFamily="34" charset="0"/>
              </a:rPr>
              <a:t> </a:t>
            </a:r>
            <a:endParaRPr lang="en-US" sz="3200" dirty="0">
              <a:solidFill>
                <a:srgbClr val="FFC000"/>
              </a:solidFill>
            </a:endParaRPr>
          </a:p>
        </p:txBody>
      </p:sp>
      <p:sp>
        <p:nvSpPr>
          <p:cNvPr id="4" name="Slide Number Placeholder 3"/>
          <p:cNvSpPr>
            <a:spLocks noGrp="1"/>
          </p:cNvSpPr>
          <p:nvPr>
            <p:ph type="sldNum" sz="quarter" idx="12"/>
          </p:nvPr>
        </p:nvSpPr>
        <p:spPr/>
        <p:txBody>
          <a:bodyPr/>
          <a:lstStyle/>
          <a:p>
            <a:pPr>
              <a:defRPr/>
            </a:pPr>
            <a:fld id="{4645962B-E4F9-4BC6-82A5-74529BB56394}" type="slidenum">
              <a:rPr lang="en-US" smtClean="0">
                <a:solidFill>
                  <a:srgbClr val="FFFFFF"/>
                </a:solidFill>
              </a:rPr>
              <a:pPr>
                <a:defRPr/>
              </a:pPr>
              <a:t>7</a:t>
            </a:fld>
            <a:endParaRPr lang="en-US">
              <a:solidFill>
                <a:srgbClr val="FFFFF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5133" y="-457200"/>
            <a:ext cx="1905000" cy="2858214"/>
          </a:xfrm>
          <a:prstGeom prst="rect">
            <a:avLst/>
          </a:prstGeom>
        </p:spPr>
      </p:pic>
    </p:spTree>
    <p:extLst>
      <p:ext uri="{BB962C8B-B14F-4D97-AF65-F5344CB8AC3E}">
        <p14:creationId xmlns:p14="http://schemas.microsoft.com/office/powerpoint/2010/main" val="184700770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都市">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B547B8"/>
      </a:hlink>
      <a:folHlink>
        <a:srgbClr val="438255"/>
      </a:folHlink>
    </a:clrScheme>
    <a:fontScheme name="Urban">
      <a:majorFont>
        <a:latin typeface="Trebuchet MS"/>
        <a:ea typeface=""/>
        <a:cs typeface=""/>
        <a:font script="Jpan" typeface="HGｺﾞｼｯｸM"/>
        <a:font script="Hang" typeface="맑은 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100000" r="280000" b="28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100000" r="280000" b="280000"/>
          </a:path>
        </a:gradFill>
      </a:fillStyleLst>
      <a:lnStyleLst>
        <a:ln w="4444"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93000"/>
                <a:satMod val="200000"/>
              </a:schemeClr>
            </a:gs>
            <a:gs pos="80000">
              <a:schemeClr val="phClr">
                <a:shade val="55000"/>
                <a:satMod val="175000"/>
              </a:schemeClr>
            </a:gs>
            <a:gs pos="100000">
              <a:schemeClr val="phClr">
                <a:shade val="37000"/>
                <a:satMod val="175000"/>
              </a:schemeClr>
            </a:gs>
          </a:gsLst>
          <a:lin ang="5400000" scaled="0"/>
        </a:gradFill>
        <a:blipFill>
          <a:blip xmlns:r="http://schemas.openxmlformats.org/officeDocument/2006/relationships" r:embed="rId1">
            <a:duotone>
              <a:schemeClr val="phClr">
                <a:shade val="70000"/>
              </a:schemeClr>
              <a:schemeClr val="phClr">
                <a:tint val="80000"/>
                <a:satMod val="120000"/>
              </a:schemeClr>
            </a:duotone>
          </a:blip>
          <a:tile tx="0" ty="0" sx="85000" sy="85000" flip="none" algn="t"/>
        </a:blipFill>
      </a:bgFillStyleLst>
    </a:fmtScheme>
  </a:themeElements>
  <a:objectDefaults/>
  <a:extraClrSchemeLst/>
</a:theme>
</file>

<file path=ppt/theme/theme3.xml><?xml version="1.0" encoding="utf-8"?>
<a:theme xmlns:a="http://schemas.openxmlformats.org/drawingml/2006/main" name="1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7142</TotalTime>
  <Words>756</Words>
  <Application>Microsoft Office PowerPoint</Application>
  <PresentationFormat>On-screen Show (4:3)</PresentationFormat>
  <Paragraphs>87</Paragraphs>
  <Slides>7</Slides>
  <Notes>2</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Soaring</vt:lpstr>
      <vt:lpstr>都市</vt:lpstr>
      <vt:lpstr>1_Soaring</vt:lpstr>
      <vt:lpstr>2_Soaring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Utah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boundary layer cloud properties</dc:title>
  <dc:creator>default</dc:creator>
  <cp:lastModifiedBy>Xiquan Dong</cp:lastModifiedBy>
  <cp:revision>496</cp:revision>
  <dcterms:created xsi:type="dcterms:W3CDTF">2001-03-15T18:16:34Z</dcterms:created>
  <dcterms:modified xsi:type="dcterms:W3CDTF">2016-06-29T16:36:29Z</dcterms:modified>
</cp:coreProperties>
</file>