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1" r:id="rId4"/>
    <p:sldId id="303" r:id="rId5"/>
    <p:sldId id="304" r:id="rId6"/>
    <p:sldId id="305" r:id="rId7"/>
    <p:sldId id="259" r:id="rId8"/>
    <p:sldId id="309" r:id="rId9"/>
    <p:sldId id="264" r:id="rId10"/>
    <p:sldId id="265" r:id="rId11"/>
    <p:sldId id="296" r:id="rId12"/>
    <p:sldId id="314" r:id="rId13"/>
    <p:sldId id="271" r:id="rId14"/>
    <p:sldId id="272" r:id="rId15"/>
    <p:sldId id="273" r:id="rId16"/>
    <p:sldId id="300" r:id="rId17"/>
    <p:sldId id="316" r:id="rId18"/>
    <p:sldId id="318" r:id="rId19"/>
    <p:sldId id="285" r:id="rId20"/>
    <p:sldId id="283" r:id="rId21"/>
    <p:sldId id="289" r:id="rId22"/>
    <p:sldId id="287" r:id="rId23"/>
    <p:sldId id="292" r:id="rId24"/>
    <p:sldId id="293" r:id="rId25"/>
    <p:sldId id="294" r:id="rId26"/>
    <p:sldId id="275" r:id="rId27"/>
    <p:sldId id="277" r:id="rId28"/>
    <p:sldId id="278" r:id="rId29"/>
    <p:sldId id="261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0" autoAdjust="0"/>
    <p:restoredTop sz="94660"/>
  </p:normalViewPr>
  <p:slideViewPr>
    <p:cSldViewPr showGuides="1">
      <p:cViewPr varScale="1">
        <p:scale>
          <a:sx n="86" d="100"/>
          <a:sy n="8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AE11D-8039-4D58-A5FC-2B29D790148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CE0F-9365-4503-B0F3-271180D4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BB00-8FE9-C246-9965-6A7EED014F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4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6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F5BB-C0A5-4DA7-8FEB-C39B1C0FA2F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D21E-F37F-44C1-B411-62C151E3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Media7/CPC_Work/Reanalysis_sub/anal/work_ZT/graph_ZT/CFSR-JRA55_npo.png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Volumes/Media7/CPC_Work/Reanalysis_sub/anal/work_ZT/graph_ZT/CFSR-MERRA_npo.png" TargetMode="External"/><Relationship Id="rId5" Type="http://schemas.openxmlformats.org/officeDocument/2006/relationships/image" Target="../media/image46.png"/><Relationship Id="rId4" Type="http://schemas.openxmlformats.org/officeDocument/2006/relationships/image" Target="file://localhost/Volumes/Media7/CPC_Work/Reanalysis_sub/anal/work_ZT/graph_ZT/CFSR-ERAI_npo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Media7/CPC_Work/Reanalysis_sub/anal/work_ZT/graph_ZT/CFSR-JRA55_spo.png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Volumes/Media7/CPC_Work/Reanalysis_sub/anal/work_ZT/graph_ZT/CFSR-MERRA_spo.png" TargetMode="External"/><Relationship Id="rId5" Type="http://schemas.openxmlformats.org/officeDocument/2006/relationships/image" Target="../media/image53.png"/><Relationship Id="rId4" Type="http://schemas.openxmlformats.org/officeDocument/2006/relationships/image" Target="file://localhost/Volumes/Media7/CPC_Work/Reanalysis_sub/anal/work_ZT/graph_ZT/CFSR-ERAI_spo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Update on Stratosphere Improvements in Reanalysis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Craig S. Long</a:t>
            </a:r>
            <a:r>
              <a:rPr lang="en-US" sz="34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Hai-Tien Lee</a:t>
            </a:r>
            <a:r>
              <a:rPr lang="en-US" sz="2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Jack Woollen</a:t>
            </a:r>
            <a:r>
              <a:rPr lang="en-US" sz="2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Fabrizio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Sassi</a:t>
            </a:r>
            <a:r>
              <a:rPr lang="en-US" sz="2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Judith Perlwitz</a:t>
            </a:r>
            <a:r>
              <a:rPr lang="en-US" sz="2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21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NOAA/NWS/</a:t>
            </a:r>
            <a:r>
              <a:rPr lang="en-US" sz="21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NCEPClimate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Prediction Center</a:t>
            </a:r>
          </a:p>
          <a:p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1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NOAA/NWS/</a:t>
            </a:r>
            <a:r>
              <a:rPr lang="en-US" sz="21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NCEPEnvironmental</a:t>
            </a:r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Prediction Center</a:t>
            </a:r>
          </a:p>
          <a:p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Navel Research Lab</a:t>
            </a:r>
          </a:p>
          <a:p>
            <a:r>
              <a:rPr lang="en-US" sz="2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– NOAA/OAR/ESRL/PSD</a:t>
            </a:r>
            <a:endParaRPr lang="en-US" sz="21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8699"/>
            <a:ext cx="110048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Reanalyses Model Levels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4387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18571"/>
              </p:ext>
            </p:extLst>
          </p:nvPr>
        </p:nvGraphicFramePr>
        <p:xfrm>
          <a:off x="1447800" y="1905000"/>
          <a:ext cx="32670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r:id="rId4" imgW="3267053" imgH="771448" progId="Excel.Sheet.12">
                  <p:embed/>
                </p:oleObj>
              </mc:Choice>
              <mc:Fallback>
                <p:oleObj name="Worksheet" r:id="rId4" imgW="3267053" imgH="7714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905000"/>
                        <a:ext cx="32670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0"/>
          <a:stretch/>
        </p:blipFill>
        <p:spPr bwMode="auto">
          <a:xfrm>
            <a:off x="5082822" y="2286000"/>
            <a:ext cx="398497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" y="990600"/>
            <a:ext cx="6583680" cy="18288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" y="2819400"/>
            <a:ext cx="6583680" cy="18288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" y="4648200"/>
            <a:ext cx="658368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1" y="1524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440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2" y="52923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1885918"/>
            <a:ext cx="143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CFSR has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Amp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not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2089" y="4325034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CFSR is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biased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6608542" y="2057400"/>
            <a:ext cx="1087658" cy="4286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19800" y="3276600"/>
            <a:ext cx="1735734" cy="1238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556704" y="4086198"/>
            <a:ext cx="1087659" cy="3802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96000" y="4895460"/>
            <a:ext cx="1697260" cy="1049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953000" y="5105400"/>
            <a:ext cx="2896461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457200" y="106680"/>
            <a:ext cx="8229600" cy="73152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 Bias and Small Temp Amp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2297668"/>
            <a:ext cx="21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agreement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655320"/>
            <a:ext cx="6035040" cy="5745480"/>
            <a:chOff x="1828800" y="304800"/>
            <a:chExt cx="6035040" cy="57454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4800"/>
              <a:ext cx="6035040" cy="20116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179320"/>
              <a:ext cx="6035040" cy="20116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4038600"/>
              <a:ext cx="6035040" cy="201168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6201" y="1524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440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2" y="52923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1885918"/>
            <a:ext cx="1405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pr1998o has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amp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MERRA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2089" y="4325034"/>
            <a:ext cx="146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pr1998o is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biased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MERRA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953000" y="1893332"/>
            <a:ext cx="2743200" cy="4542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029200" y="3276600"/>
            <a:ext cx="2726334" cy="1238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29200" y="4895460"/>
            <a:ext cx="2764060" cy="2099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68356" y="0"/>
            <a:ext cx="7185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Pr1998o shows improved upper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strat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temp amplitude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847247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switched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MERRA (red)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CFSR (blue)</a:t>
            </a:r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QBO winds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502"/>
            <a:ext cx="9144000" cy="58625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125189" y="4613081"/>
            <a:ext cx="10160" cy="2147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304" y="645289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ERA40 winds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259" y="1981200"/>
            <a:ext cx="129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Descending easterlies more like other reanalyses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90601" y="2667000"/>
            <a:ext cx="429658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38200" y="2286000"/>
            <a:ext cx="708385" cy="203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6200" y="1529477"/>
            <a:ext cx="2078133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		pr1997b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		pr1998o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- 	CFSR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		ERA-I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MERRA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	JRA-55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48640"/>
            <a:ext cx="1789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QBO Winds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4705" y="6579017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533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4473" y="160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26786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4473" y="37454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48122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58674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3219" y="3611939"/>
            <a:ext cx="128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Pr1997b </a:t>
            </a:r>
          </a:p>
          <a:p>
            <a:r>
              <a:rPr lang="en-US" dirty="0" smtClean="0"/>
              <a:t>Follows</a:t>
            </a:r>
          </a:p>
          <a:p>
            <a:r>
              <a:rPr lang="en-US" dirty="0" smtClean="0"/>
              <a:t>Other Reanalyses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2400" y="1850119"/>
            <a:ext cx="1289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CC"/>
                </a:solidFill>
              </a:rPr>
              <a:t>Pr1998o </a:t>
            </a:r>
          </a:p>
          <a:p>
            <a:r>
              <a:rPr lang="en-US" dirty="0" smtClean="0"/>
              <a:t>Departs from</a:t>
            </a:r>
          </a:p>
          <a:p>
            <a:r>
              <a:rPr lang="en-US" dirty="0" smtClean="0"/>
              <a:t>Other Reanalyses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30188"/>
            <a:ext cx="45910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8640"/>
            <a:ext cx="173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Winds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5029" y="6588042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529477"/>
            <a:ext cx="2078133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		pr1997b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		pr1998o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- 	CFSR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		ERA-I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MERRA</a:t>
            </a:r>
          </a:p>
          <a:p>
            <a:pPr marL="231775" lvl="1">
              <a:tabLst>
                <a:tab pos="914400" algn="l"/>
                <a:tab pos="1023938" algn="l"/>
              </a:tabLst>
            </a:pPr>
            <a:r>
              <a:rPr lang="en-US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	JRA-55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33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4473" y="16002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267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4473" y="37454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48122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5867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291797"/>
            <a:ext cx="110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CC"/>
                </a:solidFill>
              </a:rPr>
              <a:t>Pr1998o </a:t>
            </a:r>
          </a:p>
          <a:p>
            <a:r>
              <a:rPr lang="en-US" dirty="0" smtClean="0"/>
              <a:t>Follows</a:t>
            </a:r>
          </a:p>
          <a:p>
            <a:r>
              <a:rPr lang="en-US" dirty="0" smtClean="0"/>
              <a:t>CFSR</a:t>
            </a:r>
          </a:p>
          <a:p>
            <a:r>
              <a:rPr lang="en-US" dirty="0" smtClean="0"/>
              <a:t>Post 1999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76711" y="1529731"/>
            <a:ext cx="128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Pr1997b </a:t>
            </a:r>
          </a:p>
          <a:p>
            <a:r>
              <a:rPr lang="en-US" dirty="0" smtClean="0"/>
              <a:t>Follows</a:t>
            </a:r>
          </a:p>
          <a:p>
            <a:r>
              <a:rPr lang="en-US" dirty="0" smtClean="0"/>
              <a:t>Other Reanalyses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30188"/>
            <a:ext cx="4597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64901" y="5003359"/>
            <a:ext cx="1202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CFSR</a:t>
            </a:r>
            <a:endParaRPr lang="en-US" dirty="0" smtClean="0"/>
          </a:p>
          <a:p>
            <a:r>
              <a:rPr lang="en-US" dirty="0" smtClean="0"/>
              <a:t>Uses ERA40 through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O3mr Seasonal Cycle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pper Stratosphere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Observation errors were incorrect for most of CFSR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91" y="1981200"/>
            <a:ext cx="3746500" cy="404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4419600"/>
            <a:ext cx="112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used in CFSR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37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2120" y="893284"/>
            <a:ext cx="5684520" cy="5507516"/>
            <a:chOff x="1722120" y="359884"/>
            <a:chExt cx="5684520" cy="5507516"/>
          </a:xfrm>
        </p:grpSpPr>
        <p:pic>
          <p:nvPicPr>
            <p:cNvPr id="4098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359884"/>
              <a:ext cx="566928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295400"/>
              <a:ext cx="566928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120" y="2209800"/>
              <a:ext cx="566928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120" y="3124200"/>
              <a:ext cx="566928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120" y="4038600"/>
              <a:ext cx="566928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120" y="4953000"/>
              <a:ext cx="566928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486400" y="6324600"/>
            <a:ext cx="4286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CFSR and test run only assimilate SBUV/2 o3mr.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617" y="9260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10S-10N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4616" y="3432810"/>
            <a:ext cx="1472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6400" y="2495550"/>
            <a:ext cx="0" cy="822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400" y="3695700"/>
            <a:ext cx="0" cy="8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7555" y="2362200"/>
            <a:ext cx="1396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inter-annual variability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CFSR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70" y="3708817"/>
            <a:ext cx="1396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nter-annual variability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both CFSR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pr1998o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4970" y="5361400"/>
            <a:ext cx="166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CFSR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1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pr1998o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1449" y="3969603"/>
            <a:ext cx="139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Errors changed in 2010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449" y="2257961"/>
            <a:ext cx="1396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and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pr1998o show similar trend as in 5, 7, and 10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1449" y="903982"/>
            <a:ext cx="1396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pr1998o remains unchanged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76200"/>
            <a:ext cx="8229600" cy="73152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O3mr Seasonal Cycle In Upper Stratosphere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1735"/>
            <a:ext cx="8130111" cy="46166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Global Mean Temperatures – Transition from SSU to AMSU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1"/>
            <a:ext cx="4424516" cy="304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9615"/>
            <a:ext cx="4424516" cy="304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1"/>
            <a:ext cx="4424516" cy="3047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79615"/>
            <a:ext cx="4424516" cy="304799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918332" y="3962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918332" y="914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565614" y="919909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554597" y="4015648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19889" y="930925"/>
            <a:ext cx="0" cy="2590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29070" y="4024828"/>
            <a:ext cx="0" cy="2590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78188" y="962139"/>
            <a:ext cx="0" cy="2590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67171" y="3969745"/>
            <a:ext cx="0" cy="2590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00400" y="990600"/>
            <a:ext cx="59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ERA-I</a:t>
            </a:r>
          </a:p>
          <a:p>
            <a:r>
              <a:rPr lang="en-US" sz="1200" dirty="0" smtClean="0"/>
              <a:t>Switch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1206617"/>
            <a:ext cx="904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CFSR Warm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95120" y="3135487"/>
            <a:ext cx="81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ERA-I cool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3135486"/>
            <a:ext cx="90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JRA-55 cool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24472" y="1345116"/>
            <a:ext cx="904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CFSR Warm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047928" y="6133770"/>
            <a:ext cx="90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JRA-55 cool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43000" y="4343400"/>
            <a:ext cx="904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CFSR Warm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66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62" y="485777"/>
            <a:ext cx="3908638" cy="30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62" y="3590194"/>
            <a:ext cx="3920969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239" y="484585"/>
            <a:ext cx="3910181" cy="30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569" y="3567242"/>
            <a:ext cx="3897851" cy="30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6742"/>
            <a:ext cx="6199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Polar Mean Temperatures : CFSR - Reanalyses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091109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1997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8364" y="3117693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1998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946394" y="3095659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09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Report: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October 30, 2013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issues with the stratosphere in the CFSR compared to other reanalyses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Resolution: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T382/L64, changed to T574/L64 in 2010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Streams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Bias corrected SSU Channel 3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(other reanalyses did not)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 version used had a warm bias in the upper stratosphere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a result: each stream started out with cold anomalies and ended with warm anomalies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AMSU Channel 14 was not assimilated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 of summer-max / winter-min temperature is smaller than other reanalyses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Especially in ATOVS period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QBO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winds lag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CFSR resorted to using ERA40 tropical winds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1987-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SAO is under represented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Ozone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mixing ratios follow climatology above 5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no inter-annual variability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21275"/>
            <a:ext cx="3920968" cy="30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10" y="437751"/>
            <a:ext cx="3910179" cy="3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951" y="3505200"/>
            <a:ext cx="3897849" cy="30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996" y="26742"/>
            <a:ext cx="6419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Polar Mean Temperatures : pr1997b -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Reanalyses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971800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1997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01964" y="2998384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1998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9994" y="2976350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71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62" y="485778"/>
            <a:ext cx="3908638" cy="30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31" y="3593866"/>
            <a:ext cx="3920969" cy="30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569" y="484586"/>
            <a:ext cx="3910181" cy="3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569" y="3567242"/>
            <a:ext cx="3897851" cy="30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6313"/>
            <a:ext cx="6106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Polar Mean Temperatures : CFSR -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Reanalyses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91109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1997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368364" y="3117693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1998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946394" y="3095659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67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67242"/>
            <a:ext cx="3920968" cy="30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10" y="419403"/>
            <a:ext cx="3910179" cy="3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570" y="3567242"/>
            <a:ext cx="3897849" cy="30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951" y="26313"/>
            <a:ext cx="6372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Polar Mean Temperatures : pr1997b - Reanalyses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091109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1997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01964" y="3117693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1998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9994" y="3095659"/>
            <a:ext cx="4732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1999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35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280160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2063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Pr1998o warmer than pr1997b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9378" y="1905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ifference is smaller in ATOVS period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" y="152400"/>
            <a:ext cx="8138160" cy="73152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Comparison : pr1997b and pr1998o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0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3DVar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280160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26670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ifference is smaller in ATOVS period, except at top.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5626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Scale Change from Tropics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" y="152400"/>
            <a:ext cx="8138160" cy="73152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Comparison : pr1997b and pr1998o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0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3DVar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280160"/>
            <a:ext cx="609599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9378" y="1905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ifference is smaller in ATOVS period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5626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Scale Change from Tropics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" y="152400"/>
            <a:ext cx="8138160" cy="73152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Comparison : pr1997b and pr1998o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18" y="1904999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occur where SSU Channels Peak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6730" y="1676400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6730" y="2511623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6730" y="3426023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0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3DVar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better: a look at O-A and O-G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56" y="1371600"/>
            <a:ext cx="8756088" cy="452596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r1998o (3DVar) vs pr1997b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hybrid is overall better.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occurred greatly in SSU Ch3 (global and tropical); slightly in Ch2; insignificantly in Ch1.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SSU ch3 O-A, although much improved by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hybrid, the residual increments are still sizable.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little was changed from O-G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N. Polar inconclusive: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Brightness Temperature Increment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56" y="882939"/>
            <a:ext cx="5815110" cy="2907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56" y="3881076"/>
            <a:ext cx="5815110" cy="2907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4489" y="1239389"/>
            <a:ext cx="14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Mean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1542" y="4267200"/>
            <a:ext cx="130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035" y="1035710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N14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SSU Ch3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933271"/>
            <a:ext cx="2743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O-A (pr1997b) - </a:t>
            </a:r>
            <a:r>
              <a:rPr lang="en-US" b="1" dirty="0" smtClean="0">
                <a:solidFill>
                  <a:srgbClr val="0000FF"/>
                </a:solidFill>
              </a:rPr>
              <a:t>thick blue</a:t>
            </a:r>
          </a:p>
          <a:p>
            <a:r>
              <a:rPr lang="en-US" dirty="0" smtClean="0"/>
              <a:t>O-G (pr1997b) - </a:t>
            </a:r>
            <a:r>
              <a:rPr lang="en-US" b="1" dirty="0" smtClean="0">
                <a:solidFill>
                  <a:srgbClr val="FF0000"/>
                </a:solidFill>
              </a:rPr>
              <a:t>thick red</a:t>
            </a:r>
          </a:p>
          <a:p>
            <a:r>
              <a:rPr lang="en-US" dirty="0" smtClean="0"/>
              <a:t>O-A (pr1998o) - </a:t>
            </a:r>
            <a:r>
              <a:rPr lang="en-US" dirty="0" smtClean="0">
                <a:solidFill>
                  <a:srgbClr val="0000FF"/>
                </a:solidFill>
              </a:rPr>
              <a:t>thin blue</a:t>
            </a:r>
          </a:p>
          <a:p>
            <a:r>
              <a:rPr lang="en-US" dirty="0" smtClean="0"/>
              <a:t>O-G (pr1998o) - </a:t>
            </a:r>
            <a:r>
              <a:rPr lang="en-US" dirty="0" smtClean="0">
                <a:solidFill>
                  <a:srgbClr val="FF0000"/>
                </a:solidFill>
              </a:rPr>
              <a:t>thin 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572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4572000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572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45720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4415" y="210060"/>
            <a:ext cx="5676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16851" y="210059"/>
            <a:ext cx="5676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277" y="1565906"/>
            <a:ext cx="9584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SSU Ch3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277" y="3838379"/>
            <a:ext cx="9584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SSU Ch2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5277" y="6129949"/>
            <a:ext cx="9584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SSU Ch1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-12799"/>
            <a:ext cx="2498738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Global Mean Increments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66264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We’ve Learned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bias correcting SSU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and AMSU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14 gives better results.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Assimilating AMSU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14 improves temp amplitude and removes warm bias.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ozone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errors provides better inter-annual variability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true at 1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work to be done – GFS ozone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produces better QBO winds than 3DVar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SAO amplitude is smaller though.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3DVar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have warm bias during winter months at high latitudes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has smaller temp increments than 3DVar for SSU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3DVar reduced when use AMSU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Still have jump during transition from SSU to AMSU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limitations may prevent any improvements in upper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0080"/>
            <a:ext cx="45720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0"/>
            <a:ext cx="4572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0"/>
            <a:ext cx="4572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4572000" cy="27432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07949" y="0"/>
            <a:ext cx="4297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Global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Temperature Anomalies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6FF8-D9B4-4F45-BFCC-9CB64CD1BC58}" type="slidenum">
              <a:rPr lang="en-US" smtClean="0"/>
              <a:t>3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752600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3783" y="2405349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38700" y="1752600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27683" y="2405349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38700" y="4572000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27683" y="5224749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4571082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3783" y="5223831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29200" y="2405349"/>
            <a:ext cx="76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 </a:t>
            </a:r>
            <a:r>
              <a:rPr lang="en-US" sz="1200" b="1" dirty="0" err="1" smtClean="0"/>
              <a:t>Chicon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14361" y="2405348"/>
            <a:ext cx="765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Pinatubo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2709629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El Nino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239000" y="2848128"/>
            <a:ext cx="39615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229600" y="2848648"/>
            <a:ext cx="365840" cy="1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219200" y="1905000"/>
            <a:ext cx="868790" cy="804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87989" y="2681568"/>
            <a:ext cx="70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Streams</a:t>
            </a:r>
            <a:endParaRPr lang="en-US" sz="12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653594" y="1905001"/>
            <a:ext cx="632406" cy="804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220964" y="1767289"/>
            <a:ext cx="186985" cy="914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590800" y="1752601"/>
            <a:ext cx="176925" cy="928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679262" y="1609366"/>
            <a:ext cx="719295" cy="1210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4495800"/>
            <a:ext cx="1075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TOVS / ATOVS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2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Still Needs to be Done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1980’s where multiple SSU’s impact analysis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QBO in 1980’s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Mitigate SSU to AMSU transition by continuing to assimilate some SSU channels.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GFS ozone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scheme, check for impacts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improvements that need to happen to improve the stratosphere: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Raise model top / increase number of model layers above 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non-orographic gravity wave scheme for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to produce a QBO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any model bias in upper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/lower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796775" y="-1"/>
            <a:ext cx="3527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QBO Winds at Singapore</a:t>
            </a: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59014"/>
            <a:ext cx="4572000" cy="1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15022"/>
            <a:ext cx="4572000" cy="1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71030"/>
            <a:ext cx="4572000" cy="1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7038"/>
            <a:ext cx="4572000" cy="1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62479" y="576263"/>
            <a:ext cx="90752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Westerlies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81000" y="1371600"/>
            <a:ext cx="869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Easterlies</a:t>
            </a: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6632"/>
            <a:ext cx="4572000" cy="149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1296"/>
            <a:ext cx="4572000" cy="149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5104"/>
            <a:ext cx="4572000" cy="149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528"/>
            <a:ext cx="4572000" cy="149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6FF8-D9B4-4F45-BFCC-9CB64CD1BC58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9592" y="4870814"/>
            <a:ext cx="1100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Wind Reversal</a:t>
            </a:r>
            <a:endParaRPr lang="en-US" sz="1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953000" y="5146345"/>
            <a:ext cx="3752321" cy="492305"/>
            <a:chOff x="362479" y="5231964"/>
            <a:chExt cx="3752321" cy="49230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62479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858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906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3716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764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0574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3622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670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8956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292966" y="5231964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581400" y="5231964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8862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114800" y="5238261"/>
              <a:ext cx="0" cy="486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6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15200" cy="480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821680"/>
            <a:ext cx="82296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series of ozone mixing ratios (ppm) at 1 and 2 hPa between 10N and 10S from the CFSR and MERRA reanalyses.  The observation errors were 60x too large in both GSI assimilation systems preventing any SBUV(/2) ozone observations from being assimilated.  The repeating cycles are the models climatology.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14600" y="0"/>
            <a:ext cx="4055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Repeating ozone annual cycle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6FF8-D9B4-4F45-BFCC-9CB64CD1BC5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3" descr="time_p_merra_o3mr_anom_GLOBAL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572000" cy="30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4" descr="time_p_CFSR_o3mr_anom_GLOBALN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572000" cy="30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2893211" y="0"/>
            <a:ext cx="3431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Global Ozone Anomalies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0"/>
            <a:ext cx="4572000" cy="3044952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0"/>
            <a:ext cx="4572000" cy="3044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914400"/>
            <a:ext cx="116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Variability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7200" y="1052899"/>
            <a:ext cx="129211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6120" y="1052899"/>
            <a:ext cx="13748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Purpose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Pr1998o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 started Jan 1, 1998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3DVar, T254/L64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assimilates AMSU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14,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bias correct SSU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3 and AMSU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Fast job to see how not bias correcting top channels impacts analysis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res than CFSR but newer GSI</a:t>
            </a:r>
          </a:p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Pr1997b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started Jan 1, 1997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80 members – T126/L64,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T254/L64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assimilates AMSU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14,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does not bias correct SSU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AMSU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Slower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job to see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produced background errors improves analysis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Pr1997c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started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 26, 1998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80 members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assimilates AMSU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14,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does not bias correct SSU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3,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AMSU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13 and 14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pr1997b but to see if/how not bias correcting AMSU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13 affects analysis in upper stratosphere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3DVar vs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3DVar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Static background errors</a:t>
            </a:r>
          </a:p>
          <a:p>
            <a:pPr lvl="2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used everywhere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 members provide information of where there is agreement </a:t>
            </a:r>
          </a:p>
          <a:p>
            <a:pPr lvl="2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not needed as much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where there is disagreement </a:t>
            </a:r>
          </a:p>
          <a:p>
            <a:pPr lvl="2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really needed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point of failure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80 members agree incorrectly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 enough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modify analysis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Reanalyses Model Levels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4387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35733"/>
              </p:ext>
            </p:extLst>
          </p:nvPr>
        </p:nvGraphicFramePr>
        <p:xfrm>
          <a:off x="1447800" y="1905000"/>
          <a:ext cx="32670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3267053" imgH="771448" progId="Excel.Sheet.12">
                  <p:embed/>
                </p:oleObj>
              </mc:Choice>
              <mc:Fallback>
                <p:oleObj name="Worksheet" r:id="rId4" imgW="3267053" imgH="7714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905000"/>
                        <a:ext cx="32670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3"/>
          <a:stretch/>
        </p:blipFill>
        <p:spPr bwMode="auto">
          <a:xfrm>
            <a:off x="5068711" y="1698978"/>
            <a:ext cx="3749040" cy="4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6550223"/>
            <a:ext cx="409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Reanalysis Task Force – November 18, 2015</a:t>
            </a:r>
            <a:endParaRPr 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1370</Words>
  <Application>Microsoft Office PowerPoint</Application>
  <PresentationFormat>On-screen Show (4:3)</PresentationFormat>
  <Paragraphs>272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Worksheet</vt:lpstr>
      <vt:lpstr>Update on Stratosphere Improvements in Reanalysis</vt:lpstr>
      <vt:lpstr>Last Report: October 30, 2013</vt:lpstr>
      <vt:lpstr>PowerPoint Presentation</vt:lpstr>
      <vt:lpstr>PowerPoint Presentation</vt:lpstr>
      <vt:lpstr>PowerPoint Presentation</vt:lpstr>
      <vt:lpstr>PowerPoint Presentation</vt:lpstr>
      <vt:lpstr>Experiments and Purpose</vt:lpstr>
      <vt:lpstr>3DVar vs EnKF</vt:lpstr>
      <vt:lpstr>Reanalyses Model Levels</vt:lpstr>
      <vt:lpstr>Reanalyses Model Levels</vt:lpstr>
      <vt:lpstr>PowerPoint Presentation</vt:lpstr>
      <vt:lpstr>PowerPoint Presentation</vt:lpstr>
      <vt:lpstr>QBO winds</vt:lpstr>
      <vt:lpstr>PowerPoint Presentation</vt:lpstr>
      <vt:lpstr>PowerPoint Presentation</vt:lpstr>
      <vt:lpstr>O3mr Seasonal Cycle In Upper Stratosphere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is better: a look at O-A and O-G</vt:lpstr>
      <vt:lpstr>Brightness Temperature Increment</vt:lpstr>
      <vt:lpstr>PowerPoint Presentation</vt:lpstr>
      <vt:lpstr>What We’ve Learned</vt:lpstr>
      <vt:lpstr>What Still Needs to be Done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Stratosphere Improvements in Reanalysis</dc:title>
  <dc:creator>Craig Long</dc:creator>
  <cp:lastModifiedBy>Craig Long</cp:lastModifiedBy>
  <cp:revision>67</cp:revision>
  <dcterms:created xsi:type="dcterms:W3CDTF">2015-11-16T14:03:43Z</dcterms:created>
  <dcterms:modified xsi:type="dcterms:W3CDTF">2015-11-18T19:56:43Z</dcterms:modified>
</cp:coreProperties>
</file>