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Default ContentType="image/gif" Extension="gif"/>
  <Override ContentType="application/vnd.openxmlformats-officedocument.presentationml.slideLayout+xml" PartName="/ppt/slideLayouts/slideLayout20.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30.xml"/>
  <Override ContentType="application/vnd.openxmlformats-officedocument.presentationml.slideLayout+xml" PartName="/ppt/slideLayouts/slideLayout51.xml"/>
  <Override ContentType="application/vnd.openxmlformats-officedocument.presentationml.slideLayout+xml" PartName="/ppt/slideLayouts/slideLayout39.xml"/>
  <Override ContentType="application/vnd.openxmlformats-officedocument.presentationml.slideLayout+xml" PartName="/ppt/slideLayouts/slideLayout7.xml"/>
  <Override ContentType="application/vnd.openxmlformats-officedocument.presentationml.slideLayout+xml" PartName="/ppt/slideLayouts/slideLayout38.xml"/>
  <Override ContentType="application/vnd.openxmlformats-officedocument.presentationml.slideLayout+xml" PartName="/ppt/slideLayouts/slideLayout48.xml"/>
  <Override ContentType="application/vnd.openxmlformats-officedocument.presentationml.slideLayout+xml" PartName="/ppt/slideLayouts/slideLayout24.xml"/>
  <Override ContentType="application/vnd.openxmlformats-officedocument.presentationml.slideLayout+xml" PartName="/ppt/slideLayouts/slideLayout17.xml"/>
  <Override ContentType="application/vnd.openxmlformats-officedocument.presentationml.slideLayout+xml" PartName="/ppt/slideLayouts/slideLayout5.xml"/>
  <Override ContentType="application/vnd.openxmlformats-officedocument.presentationml.slideLayout+xml" PartName="/ppt/slideLayouts/slideLayout28.xml"/>
  <Override ContentType="application/vnd.openxmlformats-officedocument.presentationml.slideLayout+xml" PartName="/ppt/slideLayouts/slideLayout14.xml"/>
  <Override ContentType="application/vnd.openxmlformats-officedocument.presentationml.slideLayout+xml" PartName="/ppt/slideLayouts/slideLayout8.xml"/>
  <Override ContentType="application/vnd.openxmlformats-officedocument.presentationml.slideLayout+xml" PartName="/ppt/slideLayouts/slideLayout22.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50.xml"/>
  <Override ContentType="application/vnd.openxmlformats-officedocument.presentationml.slideLayout+xml" PartName="/ppt/slideLayouts/slideLayout36.xml"/>
  <Override ContentType="application/vnd.openxmlformats-officedocument.presentationml.slideLayout+xml" PartName="/ppt/slideLayouts/slideLayout21.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49.xml"/>
  <Override ContentType="application/vnd.openxmlformats-officedocument.presentationml.slideLayout+xml" PartName="/ppt/slideLayouts/slideLayout41.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6.xml"/>
  <Override ContentType="application/vnd.openxmlformats-officedocument.presentationml.slideLayout+xml" PartName="/ppt/slideLayouts/slideLayout35.xml"/>
  <Override ContentType="application/vnd.openxmlformats-officedocument.presentationml.slideLayout+xml" PartName="/ppt/slideLayouts/slideLayout19.xml"/>
  <Override ContentType="application/vnd.openxmlformats-officedocument.presentationml.slideLayout+xml" PartName="/ppt/slideLayouts/slideLayout12.xml"/>
  <Override ContentType="application/vnd.openxmlformats-officedocument.presentationml.slideLayout+xml" PartName="/ppt/slideLayouts/slideLayout31.xml"/>
  <Override ContentType="application/vnd.openxmlformats-officedocument.presentationml.slideLayout+xml" PartName="/ppt/slideLayouts/slideLayout26.xml"/>
  <Override ContentType="application/vnd.openxmlformats-officedocument.presentationml.slideLayout+xml" PartName="/ppt/slideLayouts/slideLayout9.xml"/>
  <Override ContentType="application/vnd.openxmlformats-officedocument.presentationml.slideLayout+xml" PartName="/ppt/slideLayouts/slideLayout11.xml"/>
  <Override ContentType="application/vnd.openxmlformats-officedocument.presentationml.slideLayout+xml" PartName="/ppt/slideLayouts/slideLayout46.xml"/>
  <Override ContentType="application/vnd.openxmlformats-officedocument.presentationml.slideLayout+xml" PartName="/ppt/slideLayouts/slideLayout25.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34.xml"/>
  <Override ContentType="application/vnd.openxmlformats-officedocument.presentationml.slideLayout+xml" PartName="/ppt/slideLayouts/slideLayout3.xml"/>
  <Override ContentType="application/vnd.openxmlformats-officedocument.presentationml.slideLayout+xml" PartName="/ppt/slideLayouts/slideLayout42.xml"/>
  <Override ContentType="application/vnd.openxmlformats-officedocument.presentationml.slideLayout+xml" PartName="/ppt/slideLayouts/slideLayout47.xml"/>
  <Override ContentType="application/vnd.openxmlformats-officedocument.presentationml.slideLayout+xml" PartName="/ppt/slideLayouts/slideLayout23.xml"/>
  <Override ContentType="application/vnd.openxmlformats-officedocument.presentationml.slideLayout+xml" PartName="/ppt/slideLayouts/slideLayout40.xml"/>
  <Override ContentType="application/vnd.openxmlformats-officedocument.presentationml.slideLayout+xml" PartName="/ppt/slideLayouts/slideLayout1.xml"/>
  <Override ContentType="application/vnd.openxmlformats-officedocument.presentationml.slideLayout+xml" PartName="/ppt/slideLayouts/slideLayout37.xml"/>
  <Override ContentType="application/vnd.openxmlformats-officedocument.presentationml.slideLayout+xml" PartName="/ppt/slideLayouts/slideLayout32.xml"/>
  <Override ContentType="application/vnd.openxmlformats-officedocument.presentationml.slideLayout+xml" PartName="/ppt/slideLayouts/slideLayout13.xml"/>
  <Override ContentType="application/vnd.openxmlformats-officedocument.presentationml.slideLayout+xml" PartName="/ppt/slideLayouts/slideLayout29.xml"/>
  <Override ContentType="application/vnd.openxmlformats-officedocument.presentationml.slideLayout+xml" PartName="/ppt/slideLayouts/slideLayout4.xml"/>
  <Override ContentType="application/vnd.openxmlformats-officedocument.presentationml.notesSlide+xml" PartName="/ppt/notesSlides/notesSlide15.xml"/>
  <Override ContentType="application/vnd.openxmlformats-officedocument.presentationml.notesSlide+xml" PartName="/ppt/notesSlides/notesSlide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20.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24.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23.xml"/>
  <Override ContentType="application/vnd.openxmlformats-officedocument.presentationml.notesSlide+xml" PartName="/ppt/notesSlides/notesSlide1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19.xml"/>
  <Override ContentType="application/vnd.openxmlformats-officedocument.presentationml.notesSlide+xml" PartName="/ppt/notesSlides/notesSlide22.xml"/>
  <Override ContentType="application/vnd.openxmlformats-officedocument.presentationml.notesSlide+xml" PartName="/ppt/notesSlides/notesSlide13.xml"/>
  <Override ContentType="application/vnd.openxmlformats-officedocument.presentationml.notesSlide+xml" PartName="/ppt/notesSlides/notesSlide21.xml"/>
  <Override ContentType="application/vnd.openxmlformats-officedocument.presentationml.notesSlide+xml" PartName="/ppt/notesSlides/notesSlide16.xml"/>
  <Override ContentType="application/vnd.openxmlformats-officedocument.presentationml.notesSlide+xml" PartName="/ppt/notesSlides/notesSlide18.xml"/>
  <Override ContentType="application/vnd.openxmlformats-officedocument.presentationml.notesSlide+xml" PartName="/ppt/notesSlides/notesSlide3.xml"/>
  <Override ContentType="application/vnd.openxmlformats-officedocument.presentationml.notesSlide+xml" PartName="/ppt/notesSlides/notesSlide1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5.xml"/>
  <Override ContentType="application/vnd.openxmlformats-officedocument.theme+xml" PartName="/ppt/theme/theme2.xml"/>
  <Override ContentType="application/vnd.openxmlformats-officedocument.theme+xml" PartName="/ppt/theme/theme7.xml"/>
  <Override ContentType="application/vnd.openxmlformats-officedocument.theme+xml" PartName="/ppt/theme/theme4.xml"/>
  <Override ContentType="application/vnd.openxmlformats-officedocument.theme+xml" PartName="/ppt/theme/theme1.xml"/>
  <Override ContentType="application/vnd.openxmlformats-officedocument.presentationml.slideMaster+xml" PartName="/ppt/slideMasters/slideMaster4.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5.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17.xml"/>
  <Override ContentType="application/vnd.openxmlformats-officedocument.presentationml.slide+xml" PartName="/ppt/slides/slide24.xml"/>
  <Override ContentType="application/vnd.openxmlformats-officedocument.presentationml.slide+xml" PartName="/ppt/slides/slide8.xml"/>
  <Override ContentType="application/vnd.openxmlformats-officedocument.presentationml.slide+xml" PartName="/ppt/slides/slide23.xml"/>
  <Override ContentType="application/vnd.openxmlformats-officedocument.presentationml.slide+xml" PartName="/ppt/slides/slide19.xml"/>
  <Override ContentType="application/vnd.openxmlformats-officedocument.presentationml.slide+xml" PartName="/ppt/slides/slide4.xml"/>
  <Override ContentType="application/vnd.openxmlformats-officedocument.presentationml.slide+xml" PartName="/ppt/slides/slide10.xml"/>
  <Override ContentType="application/vnd.openxmlformats-officedocument.presentationml.slide+xml" PartName="/ppt/slides/slide14.xml"/>
  <Override ContentType="application/vnd.openxmlformats-officedocument.presentationml.slide+xml" PartName="/ppt/slides/slide11.xml"/>
  <Override ContentType="application/vnd.openxmlformats-officedocument.presentationml.slide+xml" PartName="/ppt/slides/slide5.xml"/>
  <Override ContentType="application/vnd.openxmlformats-officedocument.presentationml.slide+xml" PartName="/ppt/slides/slide22.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99" r:id="rId4"/>
    <p:sldMasterId id="2147483700" r:id="rId5"/>
    <p:sldMasterId id="2147483701" r:id="rId6"/>
    <p:sldMasterId id="2147483702" r:id="rId7"/>
    <p:sldMasterId id="2147483703"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Lst>
  <p:sldSz cy="6858000" cx="9144000"/>
  <p:notesSz cx="7010400" cy="92964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ACE68514-FF95-48B0-8097-4B73AB752ED6}">
  <a:tblStyle styleId="{ACE68514-FF95-48B0-8097-4B73AB752ED6}" styleName="Table_0"/>
</a:tblStyleLst>
</file>

<file path=ppt/_rels/presentation.xml.rels><?xml version="1.0" encoding="UTF-8" standalone="yes"?><Relationships xmlns="http://schemas.openxmlformats.org/package/2006/relationships"><Relationship Id="rId19" Type="http://schemas.openxmlformats.org/officeDocument/2006/relationships/slide" Target="slides/slide10.xml"/><Relationship Id="rId18" Type="http://schemas.openxmlformats.org/officeDocument/2006/relationships/slide" Target="slides/slide9.xml"/><Relationship Id="rId17" Type="http://schemas.openxmlformats.org/officeDocument/2006/relationships/slide" Target="slides/slide8.xml"/><Relationship Id="rId16" Type="http://schemas.openxmlformats.org/officeDocument/2006/relationships/slide" Target="slides/slide7.xml"/><Relationship Id="rId15" Type="http://schemas.openxmlformats.org/officeDocument/2006/relationships/slide" Target="slides/slide6.xml"/><Relationship Id="rId14" Type="http://schemas.openxmlformats.org/officeDocument/2006/relationships/slide" Target="slides/slide5.xml"/><Relationship Id="rId30" Type="http://schemas.openxmlformats.org/officeDocument/2006/relationships/slide" Target="slides/slide21.xml"/><Relationship Id="rId12" Type="http://schemas.openxmlformats.org/officeDocument/2006/relationships/slide" Target="slides/slide3.xml"/><Relationship Id="rId31" Type="http://schemas.openxmlformats.org/officeDocument/2006/relationships/slide" Target="slides/slide22.xml"/><Relationship Id="rId13" Type="http://schemas.openxmlformats.org/officeDocument/2006/relationships/slide" Target="slides/slide4.xml"/><Relationship Id="rId10" Type="http://schemas.openxmlformats.org/officeDocument/2006/relationships/slide" Target="slides/slide1.xml"/><Relationship Id="rId11" Type="http://schemas.openxmlformats.org/officeDocument/2006/relationships/slide" Target="slides/slide2.xml"/><Relationship Id="rId32" Type="http://schemas.openxmlformats.org/officeDocument/2006/relationships/slide" Target="slides/slide23.xml"/><Relationship Id="rId33" Type="http://schemas.openxmlformats.org/officeDocument/2006/relationships/slide" Target="slides/slide24.xml"/><Relationship Id="rId29" Type="http://schemas.openxmlformats.org/officeDocument/2006/relationships/slide" Target="slides/slide20.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 Type="http://schemas.openxmlformats.org/officeDocument/2006/relationships/presProps" Target="presProps.xml"/><Relationship Id="rId21" Type="http://schemas.openxmlformats.org/officeDocument/2006/relationships/slide" Target="slides/slide12.xml"/><Relationship Id="rId1" Type="http://schemas.openxmlformats.org/officeDocument/2006/relationships/theme" Target="theme/theme2.xml"/><Relationship Id="rId22" Type="http://schemas.openxmlformats.org/officeDocument/2006/relationships/slide" Target="slides/slide13.xml"/><Relationship Id="rId4" Type="http://schemas.openxmlformats.org/officeDocument/2006/relationships/slideMaster" Target="slideMasters/slideMaster1.xml"/><Relationship Id="rId23" Type="http://schemas.openxmlformats.org/officeDocument/2006/relationships/slide" Target="slides/slide14.xml"/><Relationship Id="rId3" Type="http://schemas.openxmlformats.org/officeDocument/2006/relationships/tableStyles" Target="tableStyles.xml"/><Relationship Id="rId24" Type="http://schemas.openxmlformats.org/officeDocument/2006/relationships/slide" Target="slides/slide15.xml"/><Relationship Id="rId20" Type="http://schemas.openxmlformats.org/officeDocument/2006/relationships/slide" Target="slides/slide11.xml"/><Relationship Id="rId9" Type="http://schemas.openxmlformats.org/officeDocument/2006/relationships/notesMaster" Target="notesMasters/notesMaster1.xml"/><Relationship Id="rId6" Type="http://schemas.openxmlformats.org/officeDocument/2006/relationships/slideMaster" Target="slideMasters/slideMaster3.xml"/><Relationship Id="rId5" Type="http://schemas.openxmlformats.org/officeDocument/2006/relationships/slideMaster" Target="slideMasters/slideMaster2.xml"/><Relationship Id="rId8" Type="http://schemas.openxmlformats.org/officeDocument/2006/relationships/slideMaster" Target="slideMasters/slideMaster5.xml"/><Relationship Id="rId7" Type="http://schemas.openxmlformats.org/officeDocument/2006/relationships/slideMaster" Target="slideMasters/slideMaster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3038161" cy="465140"/>
          </a:xfrm>
          <a:prstGeom prst="rect">
            <a:avLst/>
          </a:prstGeom>
          <a:noFill/>
          <a:ln>
            <a:noFill/>
          </a:ln>
        </p:spPr>
        <p:txBody>
          <a:bodyPr anchorCtr="0" anchor="t" bIns="91425" lIns="91425" rIns="91425" tIns="91425"/>
          <a:lstStyle>
            <a:lvl1pPr indent="0" marL="0" marR="0" rtl="0" algn="l">
              <a:spcBef>
                <a:spcPts val="0"/>
              </a:spcBef>
              <a:spcAft>
                <a:spcPts val="0"/>
              </a:spcAft>
              <a:defRPr/>
            </a:lvl1pPr>
            <a:lvl2pPr indent="0" marL="457200" marR="0" rtl="0" algn="l">
              <a:spcBef>
                <a:spcPts val="0"/>
              </a:spcBef>
              <a:spcAft>
                <a:spcPts val="0"/>
              </a:spcAft>
              <a:defRPr/>
            </a:lvl2pPr>
            <a:lvl3pPr indent="0" marL="914400" marR="0" rtl="0" algn="l">
              <a:spcBef>
                <a:spcPts val="0"/>
              </a:spcBef>
              <a:spcAft>
                <a:spcPts val="0"/>
              </a:spcAft>
              <a:defRPr/>
            </a:lvl3pPr>
            <a:lvl4pPr indent="0" marL="1371600" marR="0" rtl="0" algn="l">
              <a:spcBef>
                <a:spcPts val="0"/>
              </a:spcBef>
              <a:spcAft>
                <a:spcPts val="0"/>
              </a:spcAft>
              <a:defRPr/>
            </a:lvl4pPr>
            <a:lvl5pPr indent="0" marL="1828800" marR="0" rtl="0" algn="l">
              <a:spcBef>
                <a:spcPts val="0"/>
              </a:spcBef>
              <a:spcAft>
                <a:spcPts val="0"/>
              </a:spcAft>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 name="Shape 3"/>
          <p:cNvSpPr txBox="1"/>
          <p:nvPr>
            <p:ph idx="10" type="dt"/>
          </p:nvPr>
        </p:nvSpPr>
        <p:spPr>
          <a:xfrm>
            <a:off x="3972239" y="0"/>
            <a:ext cx="3038159" cy="465140"/>
          </a:xfrm>
          <a:prstGeom prst="rect">
            <a:avLst/>
          </a:prstGeom>
          <a:noFill/>
          <a:ln>
            <a:noFill/>
          </a:ln>
        </p:spPr>
        <p:txBody>
          <a:bodyPr anchorCtr="0" anchor="t" bIns="91425" lIns="91425" rIns="91425" tIns="91425"/>
          <a:lstStyle>
            <a:lvl1pPr indent="0" marL="0" marR="0" rtl="0" algn="r">
              <a:spcBef>
                <a:spcPts val="0"/>
              </a:spcBef>
              <a:spcAft>
                <a:spcPts val="0"/>
              </a:spcAft>
              <a:defRPr/>
            </a:lvl1pPr>
            <a:lvl2pPr indent="0" marL="457200" marR="0" rtl="0" algn="l">
              <a:spcBef>
                <a:spcPts val="0"/>
              </a:spcBef>
              <a:spcAft>
                <a:spcPts val="0"/>
              </a:spcAft>
              <a:defRPr/>
            </a:lvl2pPr>
            <a:lvl3pPr indent="0" marL="914400" marR="0" rtl="0" algn="l">
              <a:spcBef>
                <a:spcPts val="0"/>
              </a:spcBef>
              <a:spcAft>
                <a:spcPts val="0"/>
              </a:spcAft>
              <a:defRPr/>
            </a:lvl3pPr>
            <a:lvl4pPr indent="0" marL="1371600" marR="0" rtl="0" algn="l">
              <a:spcBef>
                <a:spcPts val="0"/>
              </a:spcBef>
              <a:spcAft>
                <a:spcPts val="0"/>
              </a:spcAft>
              <a:defRPr/>
            </a:lvl4pPr>
            <a:lvl5pPr indent="0" marL="1828800" marR="0" rtl="0" algn="l">
              <a:spcBef>
                <a:spcPts val="0"/>
              </a:spcBef>
              <a:spcAft>
                <a:spcPts val="0"/>
              </a:spcAft>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 name="Shape 4"/>
          <p:cNvSpPr/>
          <p:nvPr>
            <p:ph idx="3"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miter/>
            <a:headEnd len="med" w="med" type="none"/>
            <a:tailEnd len="med" w="med" type="none"/>
          </a:ln>
        </p:spPr>
      </p:sp>
      <p:sp>
        <p:nvSpPr>
          <p:cNvPr id="5" name="Shape 5"/>
          <p:cNvSpPr txBox="1"/>
          <p:nvPr>
            <p:ph idx="1" type="body"/>
          </p:nvPr>
        </p:nvSpPr>
        <p:spPr>
          <a:xfrm>
            <a:off x="935683" y="4416430"/>
            <a:ext cx="5139034" cy="4183060"/>
          </a:xfrm>
          <a:prstGeom prst="rect">
            <a:avLst/>
          </a:prstGeom>
          <a:noFill/>
          <a:ln>
            <a:noFill/>
          </a:ln>
        </p:spPr>
        <p:txBody>
          <a:bodyPr anchorCtr="0" anchor="t" bIns="91425" lIns="91425" rIns="91425" tIns="91425"/>
          <a:lstStyle>
            <a:lvl1pPr indent="0" marL="0" marR="0" rtl="0" algn="l">
              <a:spcBef>
                <a:spcPts val="360"/>
              </a:spcBef>
              <a:spcAft>
                <a:spcPts val="0"/>
              </a:spcAft>
              <a:defRPr/>
            </a:lvl1pPr>
            <a:lvl2pPr indent="0" marL="457200" marR="0" rtl="0" algn="l">
              <a:spcBef>
                <a:spcPts val="360"/>
              </a:spcBef>
              <a:spcAft>
                <a:spcPts val="0"/>
              </a:spcAft>
              <a:defRPr/>
            </a:lvl2pPr>
            <a:lvl3pPr indent="0" marL="914400" marR="0" rtl="0" algn="l">
              <a:spcBef>
                <a:spcPts val="360"/>
              </a:spcBef>
              <a:spcAft>
                <a:spcPts val="0"/>
              </a:spcAft>
              <a:defRPr/>
            </a:lvl3pPr>
            <a:lvl4pPr indent="0" marL="1371600" marR="0" rtl="0" algn="l">
              <a:spcBef>
                <a:spcPts val="360"/>
              </a:spcBef>
              <a:spcAft>
                <a:spcPts val="0"/>
              </a:spcAft>
              <a:defRPr/>
            </a:lvl4pPr>
            <a:lvl5pPr indent="0" marL="1828800" marR="0" rtl="0" algn="l">
              <a:spcBef>
                <a:spcPts val="360"/>
              </a:spcBef>
              <a:spcAft>
                <a:spcPts val="0"/>
              </a:spcAft>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 name="Shape 6"/>
          <p:cNvSpPr txBox="1"/>
          <p:nvPr>
            <p:ph idx="11" type="ftr"/>
          </p:nvPr>
        </p:nvSpPr>
        <p:spPr>
          <a:xfrm>
            <a:off x="0" y="8831260"/>
            <a:ext cx="3038161" cy="465138"/>
          </a:xfrm>
          <a:prstGeom prst="rect">
            <a:avLst/>
          </a:prstGeom>
          <a:noFill/>
          <a:ln>
            <a:noFill/>
          </a:ln>
        </p:spPr>
        <p:txBody>
          <a:bodyPr anchorCtr="0" anchor="b" bIns="91425" lIns="91425" rIns="91425" tIns="91425"/>
          <a:lstStyle>
            <a:lvl1pPr indent="0" marL="0" marR="0" rtl="0" algn="l">
              <a:spcBef>
                <a:spcPts val="0"/>
              </a:spcBef>
              <a:spcAft>
                <a:spcPts val="0"/>
              </a:spcAft>
              <a:defRPr/>
            </a:lvl1pPr>
            <a:lvl2pPr indent="0" marL="457200" marR="0" rtl="0" algn="l">
              <a:spcBef>
                <a:spcPts val="0"/>
              </a:spcBef>
              <a:spcAft>
                <a:spcPts val="0"/>
              </a:spcAft>
              <a:defRPr/>
            </a:lvl2pPr>
            <a:lvl3pPr indent="0" marL="914400" marR="0" rtl="0" algn="l">
              <a:spcBef>
                <a:spcPts val="0"/>
              </a:spcBef>
              <a:spcAft>
                <a:spcPts val="0"/>
              </a:spcAft>
              <a:defRPr/>
            </a:lvl3pPr>
            <a:lvl4pPr indent="0" marL="1371600" marR="0" rtl="0" algn="l">
              <a:spcBef>
                <a:spcPts val="0"/>
              </a:spcBef>
              <a:spcAft>
                <a:spcPts val="0"/>
              </a:spcAft>
              <a:defRPr/>
            </a:lvl4pPr>
            <a:lvl5pPr indent="0" marL="1828800" marR="0" rtl="0" algn="l">
              <a:spcBef>
                <a:spcPts val="0"/>
              </a:spcBef>
              <a:spcAft>
                <a:spcPts val="0"/>
              </a:spcAft>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 name="Shape 7"/>
          <p:cNvSpPr txBox="1"/>
          <p:nvPr>
            <p:ph idx="12" type="sldNum"/>
          </p:nvPr>
        </p:nvSpPr>
        <p:spPr>
          <a:xfrm>
            <a:off x="3972239" y="8831260"/>
            <a:ext cx="3038159" cy="465138"/>
          </a:xfrm>
          <a:prstGeom prst="rect">
            <a:avLst/>
          </a:prstGeom>
          <a:noFill/>
          <a:ln>
            <a:noFill/>
          </a:ln>
        </p:spPr>
        <p:txBody>
          <a:bodyPr anchorCtr="0" anchor="b" bIns="46575" lIns="93150" rIns="93150" tIns="46575">
            <a:noAutofit/>
          </a:bodyPr>
          <a:lstStyle>
            <a:lvl1pPr indent="0" marL="0" marR="0" rtl="0" algn="r">
              <a:spcBef>
                <a:spcPts val="0"/>
              </a:spcBef>
              <a:spcAft>
                <a:spcPts val="0"/>
              </a:spcAft>
              <a:buNone/>
              <a:defRPr b="0" baseline="0" i="0" sz="1200" u="none" cap="none" strike="noStrike">
                <a:solidFill>
                  <a:schemeClr val="dk1"/>
                </a:solidFill>
                <a:latin typeface="Verdana"/>
                <a:ea typeface="Verdana"/>
                <a:cs typeface="Verdana"/>
                <a:sym typeface="Verdana"/>
              </a:defRPr>
            </a:lvl1pPr>
          </a:lstStyle>
          <a:p>
            <a:pPr indent="0" lvl="0" marL="0">
              <a:spcBef>
                <a:spcPts val="0"/>
              </a:spcBef>
              <a:buSzPct val="25000"/>
              <a:buNone/>
            </a:pPr>
            <a:fld id="{00000000-1234-1234-1234-123412341234}" type="slidenum">
              <a:rPr lang="zh-TW"/>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4" name="Shape 334"/>
        <p:cNvGrpSpPr/>
        <p:nvPr/>
      </p:nvGrpSpPr>
      <p:grpSpPr>
        <a:xfrm>
          <a:off x="0" y="0"/>
          <a:ext cx="0" cy="0"/>
          <a:chOff x="0" y="0"/>
          <a:chExt cx="0" cy="0"/>
        </a:xfrm>
      </p:grpSpPr>
      <p:sp>
        <p:nvSpPr>
          <p:cNvPr id="335" name="Shape 335"/>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miter/>
            <a:headEnd len="med" w="med" type="none"/>
            <a:tailEnd len="med" w="med" type="none"/>
          </a:ln>
        </p:spPr>
      </p:sp>
      <p:sp>
        <p:nvSpPr>
          <p:cNvPr id="336" name="Shape 336"/>
          <p:cNvSpPr txBox="1"/>
          <p:nvPr>
            <p:ph idx="1" type="body"/>
          </p:nvPr>
        </p:nvSpPr>
        <p:spPr>
          <a:xfrm>
            <a:off x="935683" y="4416430"/>
            <a:ext cx="5139034" cy="4183060"/>
          </a:xfrm>
          <a:prstGeom prst="rect">
            <a:avLst/>
          </a:prstGeom>
          <a:noFill/>
          <a:ln>
            <a:noFill/>
          </a:ln>
        </p:spPr>
        <p:txBody>
          <a:bodyPr anchorCtr="0" anchor="t" bIns="46575" lIns="93150" rIns="93150" tIns="46575">
            <a:noAutofit/>
          </a:bodyPr>
          <a:lstStyle/>
          <a:p>
            <a:pPr indent="0" lvl="0" marL="0" marR="0" rtl="0" algn="l">
              <a:spcBef>
                <a:spcPts val="0"/>
              </a:spcBef>
              <a:spcAft>
                <a:spcPts val="0"/>
              </a:spcAft>
              <a:buNone/>
            </a:pPr>
            <a:r>
              <a:t/>
            </a:r>
            <a:endParaRPr b="0" baseline="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8" name="Shape 448"/>
        <p:cNvGrpSpPr/>
        <p:nvPr/>
      </p:nvGrpSpPr>
      <p:grpSpPr>
        <a:xfrm>
          <a:off x="0" y="0"/>
          <a:ext cx="0" cy="0"/>
          <a:chOff x="0" y="0"/>
          <a:chExt cx="0" cy="0"/>
        </a:xfrm>
      </p:grpSpPr>
      <p:sp>
        <p:nvSpPr>
          <p:cNvPr id="449" name="Shape 449"/>
          <p:cNvSpPr txBox="1"/>
          <p:nvPr>
            <p:ph idx="1" type="body"/>
          </p:nvPr>
        </p:nvSpPr>
        <p:spPr>
          <a:xfrm>
            <a:off x="935683" y="4416430"/>
            <a:ext cx="5139034" cy="4183060"/>
          </a:xfrm>
          <a:prstGeom prst="rect">
            <a:avLst/>
          </a:prstGeom>
        </p:spPr>
        <p:txBody>
          <a:bodyPr anchorCtr="0" anchor="t" bIns="91425" lIns="91425" rIns="91425" tIns="91425">
            <a:noAutofit/>
          </a:bodyPr>
          <a:lstStyle/>
          <a:p>
            <a:pPr>
              <a:spcBef>
                <a:spcPts val="0"/>
              </a:spcBef>
              <a:buNone/>
            </a:pPr>
            <a:r>
              <a:t/>
            </a:r>
            <a:endParaRPr/>
          </a:p>
        </p:txBody>
      </p:sp>
      <p:sp>
        <p:nvSpPr>
          <p:cNvPr id="450" name="Shape 450"/>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1" name="Shape 471"/>
        <p:cNvGrpSpPr/>
        <p:nvPr/>
      </p:nvGrpSpPr>
      <p:grpSpPr>
        <a:xfrm>
          <a:off x="0" y="0"/>
          <a:ext cx="0" cy="0"/>
          <a:chOff x="0" y="0"/>
          <a:chExt cx="0" cy="0"/>
        </a:xfrm>
      </p:grpSpPr>
      <p:sp>
        <p:nvSpPr>
          <p:cNvPr id="472" name="Shape 472"/>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miter/>
            <a:headEnd len="med" w="med" type="none"/>
            <a:tailEnd len="med" w="med" type="none"/>
          </a:ln>
        </p:spPr>
      </p:sp>
      <p:sp>
        <p:nvSpPr>
          <p:cNvPr id="473" name="Shape 473"/>
          <p:cNvSpPr txBox="1"/>
          <p:nvPr>
            <p:ph idx="1" type="body"/>
          </p:nvPr>
        </p:nvSpPr>
        <p:spPr>
          <a:xfrm>
            <a:off x="935683" y="4416430"/>
            <a:ext cx="5139034" cy="4183060"/>
          </a:xfrm>
          <a:prstGeom prst="rect">
            <a:avLst/>
          </a:prstGeom>
          <a:noFill/>
          <a:ln>
            <a:noFill/>
          </a:ln>
        </p:spPr>
        <p:txBody>
          <a:bodyPr anchorCtr="0" anchor="t" bIns="46575" lIns="93150" rIns="93150" tIns="46575">
            <a:noAutofit/>
          </a:bodyPr>
          <a:lstStyle/>
          <a:p>
            <a:pPr indent="0" lvl="0" marL="0" marR="0" rtl="0" algn="l">
              <a:spcBef>
                <a:spcPts val="0"/>
              </a:spcBef>
              <a:spcAft>
                <a:spcPts val="0"/>
              </a:spcAft>
              <a:buNone/>
            </a:pPr>
            <a:r>
              <a:t/>
            </a:r>
            <a:endParaRPr b="0" baseline="0" i="0" sz="1200" u="none" cap="none" strike="noStrike">
              <a:solidFill>
                <a:schemeClr val="dk1"/>
              </a:solidFill>
              <a:latin typeface="Arial"/>
              <a:ea typeface="Arial"/>
              <a:cs typeface="Arial"/>
              <a:sym typeface="Arial"/>
            </a:endParaRPr>
          </a:p>
        </p:txBody>
      </p:sp>
      <p:sp>
        <p:nvSpPr>
          <p:cNvPr id="474" name="Shape 474"/>
          <p:cNvSpPr txBox="1"/>
          <p:nvPr>
            <p:ph idx="12" type="sldNum"/>
          </p:nvPr>
        </p:nvSpPr>
        <p:spPr>
          <a:xfrm>
            <a:off x="3972239" y="8831260"/>
            <a:ext cx="3038159" cy="465138"/>
          </a:xfrm>
          <a:prstGeom prst="rect">
            <a:avLst/>
          </a:prstGeom>
          <a:noFill/>
          <a:ln>
            <a:noFill/>
          </a:ln>
        </p:spPr>
        <p:txBody>
          <a:bodyPr anchorCtr="0" anchor="b" bIns="46575" lIns="93150" rIns="93150" tIns="46575">
            <a:noAutofit/>
          </a:bodyPr>
          <a:lstStyle/>
          <a:p>
            <a:pPr indent="0" lvl="0" marL="0" marR="0" rtl="0" algn="r">
              <a:spcBef>
                <a:spcPts val="0"/>
              </a:spcBef>
              <a:spcAft>
                <a:spcPts val="0"/>
              </a:spcAft>
              <a:buSzPct val="25000"/>
              <a:buNone/>
            </a:pPr>
            <a:fld id="{00000000-1234-1234-1234-123412341234}" type="slidenum">
              <a:rPr b="0" baseline="0" i="0" lang="zh-TW" sz="1200" u="none" cap="none" strike="noStrike">
                <a:solidFill>
                  <a:schemeClr val="dk1"/>
                </a:solidFill>
                <a:latin typeface="Verdana"/>
                <a:ea typeface="Verdana"/>
                <a:cs typeface="Verdana"/>
                <a:sym typeface="Verdana"/>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2" name="Shape 482"/>
        <p:cNvGrpSpPr/>
        <p:nvPr/>
      </p:nvGrpSpPr>
      <p:grpSpPr>
        <a:xfrm>
          <a:off x="0" y="0"/>
          <a:ext cx="0" cy="0"/>
          <a:chOff x="0" y="0"/>
          <a:chExt cx="0" cy="0"/>
        </a:xfrm>
      </p:grpSpPr>
      <p:sp>
        <p:nvSpPr>
          <p:cNvPr id="483" name="Shape 483"/>
          <p:cNvSpPr txBox="1"/>
          <p:nvPr>
            <p:ph idx="1" type="body"/>
          </p:nvPr>
        </p:nvSpPr>
        <p:spPr>
          <a:xfrm>
            <a:off x="935683" y="4416430"/>
            <a:ext cx="5139034" cy="4183060"/>
          </a:xfrm>
          <a:prstGeom prst="rect">
            <a:avLst/>
          </a:prstGeom>
        </p:spPr>
        <p:txBody>
          <a:bodyPr anchorCtr="0" anchor="t" bIns="91425" lIns="91425" rIns="91425" tIns="91425">
            <a:noAutofit/>
          </a:bodyPr>
          <a:lstStyle/>
          <a:p>
            <a:pPr>
              <a:spcBef>
                <a:spcPts val="0"/>
              </a:spcBef>
              <a:buNone/>
            </a:pPr>
            <a:r>
              <a:t/>
            </a:r>
            <a:endParaRPr/>
          </a:p>
        </p:txBody>
      </p:sp>
      <p:sp>
        <p:nvSpPr>
          <p:cNvPr id="484" name="Shape 484"/>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9" name="Shape 489"/>
        <p:cNvGrpSpPr/>
        <p:nvPr/>
      </p:nvGrpSpPr>
      <p:grpSpPr>
        <a:xfrm>
          <a:off x="0" y="0"/>
          <a:ext cx="0" cy="0"/>
          <a:chOff x="0" y="0"/>
          <a:chExt cx="0" cy="0"/>
        </a:xfrm>
      </p:grpSpPr>
      <p:sp>
        <p:nvSpPr>
          <p:cNvPr id="490" name="Shape 490"/>
          <p:cNvSpPr txBox="1"/>
          <p:nvPr>
            <p:ph idx="1" type="body"/>
          </p:nvPr>
        </p:nvSpPr>
        <p:spPr>
          <a:xfrm>
            <a:off x="935683" y="4416430"/>
            <a:ext cx="5139034" cy="4183060"/>
          </a:xfrm>
          <a:prstGeom prst="rect">
            <a:avLst/>
          </a:prstGeom>
        </p:spPr>
        <p:txBody>
          <a:bodyPr anchorCtr="0" anchor="t" bIns="91425" lIns="91425" rIns="91425" tIns="91425">
            <a:noAutofit/>
          </a:bodyPr>
          <a:lstStyle/>
          <a:p>
            <a:pPr>
              <a:spcBef>
                <a:spcPts val="0"/>
              </a:spcBef>
              <a:buNone/>
            </a:pPr>
            <a:r>
              <a:t/>
            </a:r>
            <a:endParaRPr/>
          </a:p>
        </p:txBody>
      </p:sp>
      <p:sp>
        <p:nvSpPr>
          <p:cNvPr id="491" name="Shape 491"/>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0" name="Shape 500"/>
        <p:cNvGrpSpPr/>
        <p:nvPr/>
      </p:nvGrpSpPr>
      <p:grpSpPr>
        <a:xfrm>
          <a:off x="0" y="0"/>
          <a:ext cx="0" cy="0"/>
          <a:chOff x="0" y="0"/>
          <a:chExt cx="0" cy="0"/>
        </a:xfrm>
      </p:grpSpPr>
      <p:sp>
        <p:nvSpPr>
          <p:cNvPr id="501" name="Shape 501"/>
          <p:cNvSpPr txBox="1"/>
          <p:nvPr>
            <p:ph idx="12" type="sldNum"/>
          </p:nvPr>
        </p:nvSpPr>
        <p:spPr>
          <a:xfrm>
            <a:off x="3972239" y="8831260"/>
            <a:ext cx="3038159" cy="465138"/>
          </a:xfrm>
          <a:prstGeom prst="rect">
            <a:avLst/>
          </a:prstGeom>
          <a:noFill/>
          <a:ln>
            <a:noFill/>
          </a:ln>
        </p:spPr>
        <p:txBody>
          <a:bodyPr anchorCtr="0" anchor="b" bIns="46575" lIns="93150" rIns="93150" tIns="46575">
            <a:noAutofit/>
          </a:bodyPr>
          <a:lstStyle/>
          <a:p>
            <a:pPr indent="0" lvl="0" marL="0" marR="0" rtl="0" algn="r">
              <a:spcBef>
                <a:spcPts val="0"/>
              </a:spcBef>
              <a:spcAft>
                <a:spcPts val="0"/>
              </a:spcAft>
              <a:buSzPct val="25000"/>
              <a:buNone/>
            </a:pPr>
            <a:fld id="{00000000-1234-1234-1234-123412341234}" type="slidenum">
              <a:rPr b="0" baseline="0" i="0" lang="zh-TW" sz="1200" u="none" cap="none" strike="noStrike">
                <a:solidFill>
                  <a:srgbClr val="000000"/>
                </a:solidFill>
                <a:latin typeface="Times New Roman"/>
                <a:ea typeface="Times New Roman"/>
                <a:cs typeface="Times New Roman"/>
                <a:sym typeface="Times New Roman"/>
              </a:rPr>
              <a:t>‹#›</a:t>
            </a:fld>
          </a:p>
        </p:txBody>
      </p:sp>
      <p:sp>
        <p:nvSpPr>
          <p:cNvPr id="502" name="Shape 502"/>
          <p:cNvSpPr/>
          <p:nvPr>
            <p:ph idx="2" type="sldImg"/>
          </p:nvPr>
        </p:nvSpPr>
        <p:spPr>
          <a:xfrm>
            <a:off x="1201737" y="711200"/>
            <a:ext cx="4681536" cy="3509963"/>
          </a:xfrm>
          <a:custGeom>
            <a:pathLst>
              <a:path extrusionOk="0" h="120000" w="120000">
                <a:moveTo>
                  <a:pt x="0" y="0"/>
                </a:moveTo>
                <a:lnTo>
                  <a:pt x="120000" y="0"/>
                </a:lnTo>
                <a:lnTo>
                  <a:pt x="120000" y="120000"/>
                </a:lnTo>
                <a:lnTo>
                  <a:pt x="0" y="120000"/>
                </a:lnTo>
                <a:close/>
              </a:path>
            </a:pathLst>
          </a:custGeom>
          <a:solidFill>
            <a:srgbClr val="FFFFFF"/>
          </a:solidFill>
          <a:ln cap="flat" w="9525">
            <a:solidFill>
              <a:srgbClr val="000000"/>
            </a:solidFill>
            <a:prstDash val="solid"/>
            <a:miter/>
            <a:headEnd len="med" w="med" type="none"/>
            <a:tailEnd len="med" w="med" type="none"/>
          </a:ln>
        </p:spPr>
      </p:sp>
      <p:sp>
        <p:nvSpPr>
          <p:cNvPr id="503" name="Shape 503"/>
          <p:cNvSpPr txBox="1"/>
          <p:nvPr>
            <p:ph idx="1" type="body"/>
          </p:nvPr>
        </p:nvSpPr>
        <p:spPr>
          <a:xfrm>
            <a:off x="708447" y="4445987"/>
            <a:ext cx="5670544" cy="4212497"/>
          </a:xfrm>
          <a:prstGeom prst="rect">
            <a:avLst/>
          </a:prstGeom>
          <a:noFill/>
          <a:ln>
            <a:noFill/>
          </a:ln>
        </p:spPr>
        <p:txBody>
          <a:bodyPr anchorCtr="0" anchor="ctr" bIns="46575" lIns="93150" rIns="93150" tIns="46575">
            <a:noAutofit/>
          </a:bodyPr>
          <a:lstStyle/>
          <a:p>
            <a:pPr indent="0" lvl="0" marL="0" marR="0" rtl="0" algn="l">
              <a:spcBef>
                <a:spcPts val="0"/>
              </a:spcBef>
              <a:spcAft>
                <a:spcPts val="0"/>
              </a:spcAft>
              <a:buNone/>
            </a:pPr>
            <a:r>
              <a:t/>
            </a:r>
            <a:endParaRPr b="0" baseline="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7" name="Shape 527"/>
        <p:cNvGrpSpPr/>
        <p:nvPr/>
      </p:nvGrpSpPr>
      <p:grpSpPr>
        <a:xfrm>
          <a:off x="0" y="0"/>
          <a:ext cx="0" cy="0"/>
          <a:chOff x="0" y="0"/>
          <a:chExt cx="0" cy="0"/>
        </a:xfrm>
      </p:grpSpPr>
      <p:sp>
        <p:nvSpPr>
          <p:cNvPr id="528" name="Shape 528"/>
          <p:cNvSpPr txBox="1"/>
          <p:nvPr>
            <p:ph idx="12" type="sldNum"/>
          </p:nvPr>
        </p:nvSpPr>
        <p:spPr>
          <a:xfrm>
            <a:off x="3972239" y="8831260"/>
            <a:ext cx="3038159" cy="465138"/>
          </a:xfrm>
          <a:prstGeom prst="rect">
            <a:avLst/>
          </a:prstGeom>
          <a:noFill/>
          <a:ln>
            <a:noFill/>
          </a:ln>
        </p:spPr>
        <p:txBody>
          <a:bodyPr anchorCtr="0" anchor="b" bIns="46575" lIns="93150" rIns="93150" tIns="46575">
            <a:noAutofit/>
          </a:bodyPr>
          <a:lstStyle/>
          <a:p>
            <a:pPr indent="0" lvl="0" marL="0" marR="0" rtl="0" algn="r">
              <a:spcBef>
                <a:spcPts val="0"/>
              </a:spcBef>
              <a:spcAft>
                <a:spcPts val="0"/>
              </a:spcAft>
              <a:buSzPct val="25000"/>
              <a:buNone/>
            </a:pPr>
            <a:fld id="{00000000-1234-1234-1234-123412341234}" type="slidenum">
              <a:rPr b="0" baseline="0" i="0" lang="zh-TW" sz="1200" u="none" cap="none" strike="noStrike">
                <a:solidFill>
                  <a:srgbClr val="000000"/>
                </a:solidFill>
                <a:latin typeface="Times New Roman"/>
                <a:ea typeface="Times New Roman"/>
                <a:cs typeface="Times New Roman"/>
                <a:sym typeface="Times New Roman"/>
              </a:rPr>
              <a:t>‹#›</a:t>
            </a:fld>
          </a:p>
        </p:txBody>
      </p:sp>
      <p:sp>
        <p:nvSpPr>
          <p:cNvPr id="529" name="Shape 529"/>
          <p:cNvSpPr/>
          <p:nvPr>
            <p:ph idx="2" type="sldImg"/>
          </p:nvPr>
        </p:nvSpPr>
        <p:spPr>
          <a:xfrm>
            <a:off x="1201737" y="711200"/>
            <a:ext cx="4681536" cy="3509963"/>
          </a:xfrm>
          <a:custGeom>
            <a:pathLst>
              <a:path extrusionOk="0" h="120000" w="120000">
                <a:moveTo>
                  <a:pt x="0" y="0"/>
                </a:moveTo>
                <a:lnTo>
                  <a:pt x="120000" y="0"/>
                </a:lnTo>
                <a:lnTo>
                  <a:pt x="120000" y="120000"/>
                </a:lnTo>
                <a:lnTo>
                  <a:pt x="0" y="120000"/>
                </a:lnTo>
                <a:close/>
              </a:path>
            </a:pathLst>
          </a:custGeom>
          <a:solidFill>
            <a:srgbClr val="FFFFFF"/>
          </a:solidFill>
          <a:ln cap="flat" w="9525">
            <a:solidFill>
              <a:srgbClr val="000000"/>
            </a:solidFill>
            <a:prstDash val="solid"/>
            <a:miter/>
            <a:headEnd len="med" w="med" type="none"/>
            <a:tailEnd len="med" w="med" type="none"/>
          </a:ln>
        </p:spPr>
      </p:sp>
      <p:sp>
        <p:nvSpPr>
          <p:cNvPr id="530" name="Shape 530"/>
          <p:cNvSpPr txBox="1"/>
          <p:nvPr>
            <p:ph idx="1" type="body"/>
          </p:nvPr>
        </p:nvSpPr>
        <p:spPr>
          <a:xfrm>
            <a:off x="708447" y="4445987"/>
            <a:ext cx="5670544" cy="4212497"/>
          </a:xfrm>
          <a:prstGeom prst="rect">
            <a:avLst/>
          </a:prstGeom>
          <a:noFill/>
          <a:ln>
            <a:noFill/>
          </a:ln>
        </p:spPr>
        <p:txBody>
          <a:bodyPr anchorCtr="0" anchor="ctr" bIns="46575" lIns="93150" rIns="93150" tIns="46575">
            <a:noAutofit/>
          </a:bodyPr>
          <a:lstStyle/>
          <a:p>
            <a:pPr indent="0" lvl="0" marL="0" marR="0" rtl="0" algn="l">
              <a:spcBef>
                <a:spcPts val="0"/>
              </a:spcBef>
              <a:spcAft>
                <a:spcPts val="0"/>
              </a:spcAft>
              <a:buNone/>
            </a:pPr>
            <a:r>
              <a:t/>
            </a:r>
            <a:endParaRPr b="0" baseline="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6" name="Shape 536"/>
        <p:cNvGrpSpPr/>
        <p:nvPr/>
      </p:nvGrpSpPr>
      <p:grpSpPr>
        <a:xfrm>
          <a:off x="0" y="0"/>
          <a:ext cx="0" cy="0"/>
          <a:chOff x="0" y="0"/>
          <a:chExt cx="0" cy="0"/>
        </a:xfrm>
      </p:grpSpPr>
      <p:sp>
        <p:nvSpPr>
          <p:cNvPr id="537" name="Shape 537"/>
          <p:cNvSpPr txBox="1"/>
          <p:nvPr>
            <p:ph idx="1" type="body"/>
          </p:nvPr>
        </p:nvSpPr>
        <p:spPr>
          <a:xfrm>
            <a:off x="935683" y="4416430"/>
            <a:ext cx="5139034" cy="4183060"/>
          </a:xfrm>
          <a:prstGeom prst="rect">
            <a:avLst/>
          </a:prstGeom>
        </p:spPr>
        <p:txBody>
          <a:bodyPr anchorCtr="0" anchor="t" bIns="91425" lIns="91425" rIns="91425" tIns="91425">
            <a:noAutofit/>
          </a:bodyPr>
          <a:lstStyle/>
          <a:p>
            <a:pPr>
              <a:spcBef>
                <a:spcPts val="0"/>
              </a:spcBef>
              <a:buNone/>
            </a:pPr>
            <a:r>
              <a:t/>
            </a:r>
            <a:endParaRPr/>
          </a:p>
        </p:txBody>
      </p:sp>
      <p:sp>
        <p:nvSpPr>
          <p:cNvPr id="538" name="Shape 538"/>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5" name="Shape 575"/>
        <p:cNvGrpSpPr/>
        <p:nvPr/>
      </p:nvGrpSpPr>
      <p:grpSpPr>
        <a:xfrm>
          <a:off x="0" y="0"/>
          <a:ext cx="0" cy="0"/>
          <a:chOff x="0" y="0"/>
          <a:chExt cx="0" cy="0"/>
        </a:xfrm>
      </p:grpSpPr>
      <p:sp>
        <p:nvSpPr>
          <p:cNvPr id="576" name="Shape 576"/>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miter/>
            <a:headEnd len="med" w="med" type="none"/>
            <a:tailEnd len="med" w="med" type="none"/>
          </a:ln>
        </p:spPr>
      </p:sp>
      <p:sp>
        <p:nvSpPr>
          <p:cNvPr id="577" name="Shape 577"/>
          <p:cNvSpPr txBox="1"/>
          <p:nvPr>
            <p:ph idx="1" type="body"/>
          </p:nvPr>
        </p:nvSpPr>
        <p:spPr>
          <a:xfrm>
            <a:off x="935683" y="4416430"/>
            <a:ext cx="5139034" cy="4183060"/>
          </a:xfrm>
          <a:prstGeom prst="rect">
            <a:avLst/>
          </a:prstGeom>
          <a:noFill/>
          <a:ln>
            <a:noFill/>
          </a:ln>
        </p:spPr>
        <p:txBody>
          <a:bodyPr anchorCtr="0" anchor="t" bIns="46575" lIns="93150" rIns="93150" tIns="46575">
            <a:noAutofit/>
          </a:bodyPr>
          <a:lstStyle/>
          <a:p>
            <a:pPr indent="0" lvl="0" marL="0" marR="0" rtl="0" algn="l">
              <a:spcBef>
                <a:spcPts val="0"/>
              </a:spcBef>
              <a:spcAft>
                <a:spcPts val="0"/>
              </a:spcAft>
              <a:buNone/>
            </a:pPr>
            <a:r>
              <a:t/>
            </a:r>
            <a:endParaRPr b="0" baseline="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8" name="Shape 588"/>
        <p:cNvGrpSpPr/>
        <p:nvPr/>
      </p:nvGrpSpPr>
      <p:grpSpPr>
        <a:xfrm>
          <a:off x="0" y="0"/>
          <a:ext cx="0" cy="0"/>
          <a:chOff x="0" y="0"/>
          <a:chExt cx="0" cy="0"/>
        </a:xfrm>
      </p:grpSpPr>
      <p:sp>
        <p:nvSpPr>
          <p:cNvPr id="589" name="Shape 589"/>
          <p:cNvSpPr txBox="1"/>
          <p:nvPr>
            <p:ph idx="12" type="sldNum"/>
          </p:nvPr>
        </p:nvSpPr>
        <p:spPr>
          <a:xfrm>
            <a:off x="3972239" y="8831260"/>
            <a:ext cx="3038159" cy="465138"/>
          </a:xfrm>
          <a:prstGeom prst="rect">
            <a:avLst/>
          </a:prstGeom>
          <a:noFill/>
          <a:ln>
            <a:noFill/>
          </a:ln>
        </p:spPr>
        <p:txBody>
          <a:bodyPr anchorCtr="0" anchor="b" bIns="46575" lIns="93150" rIns="93150" tIns="46575">
            <a:noAutofit/>
          </a:bodyPr>
          <a:lstStyle/>
          <a:p>
            <a:pPr indent="0" lvl="0" marL="0" marR="0" rtl="0" algn="r">
              <a:spcBef>
                <a:spcPts val="0"/>
              </a:spcBef>
              <a:spcAft>
                <a:spcPts val="0"/>
              </a:spcAft>
              <a:buSzPct val="25000"/>
              <a:buNone/>
            </a:pPr>
            <a:fld id="{00000000-1234-1234-1234-123412341234}" type="slidenum">
              <a:rPr b="0" baseline="0" i="0" lang="zh-TW" sz="1200" u="none" cap="none" strike="noStrike">
                <a:solidFill>
                  <a:srgbClr val="000000"/>
                </a:solidFill>
                <a:latin typeface="Times New Roman"/>
                <a:ea typeface="Times New Roman"/>
                <a:cs typeface="Times New Roman"/>
                <a:sym typeface="Times New Roman"/>
              </a:rPr>
              <a:t>‹#›</a:t>
            </a:fld>
          </a:p>
        </p:txBody>
      </p:sp>
      <p:sp>
        <p:nvSpPr>
          <p:cNvPr id="590" name="Shape 590"/>
          <p:cNvSpPr/>
          <p:nvPr>
            <p:ph idx="2" type="sldImg"/>
          </p:nvPr>
        </p:nvSpPr>
        <p:spPr>
          <a:xfrm>
            <a:off x="1179512" y="706437"/>
            <a:ext cx="4649787" cy="3486150"/>
          </a:xfrm>
          <a:custGeom>
            <a:pathLst>
              <a:path extrusionOk="0" h="120000" w="120000">
                <a:moveTo>
                  <a:pt x="0" y="0"/>
                </a:moveTo>
                <a:lnTo>
                  <a:pt x="120000" y="0"/>
                </a:lnTo>
                <a:lnTo>
                  <a:pt x="120000" y="120000"/>
                </a:lnTo>
                <a:lnTo>
                  <a:pt x="0" y="120000"/>
                </a:lnTo>
                <a:close/>
              </a:path>
            </a:pathLst>
          </a:custGeom>
          <a:solidFill>
            <a:srgbClr val="FFFFFF"/>
          </a:solidFill>
          <a:ln cap="flat" w="9525">
            <a:solidFill>
              <a:srgbClr val="000000"/>
            </a:solidFill>
            <a:prstDash val="solid"/>
            <a:miter/>
            <a:headEnd len="med" w="med" type="none"/>
            <a:tailEnd len="med" w="med" type="none"/>
          </a:ln>
        </p:spPr>
      </p:sp>
      <p:sp>
        <p:nvSpPr>
          <p:cNvPr id="591" name="Shape 591"/>
          <p:cNvSpPr txBox="1"/>
          <p:nvPr>
            <p:ph idx="1" type="body"/>
          </p:nvPr>
        </p:nvSpPr>
        <p:spPr>
          <a:xfrm>
            <a:off x="700745" y="4415617"/>
            <a:ext cx="5608908" cy="4183723"/>
          </a:xfrm>
          <a:prstGeom prst="rect">
            <a:avLst/>
          </a:prstGeom>
          <a:noFill/>
          <a:ln>
            <a:noFill/>
          </a:ln>
        </p:spPr>
        <p:txBody>
          <a:bodyPr anchorCtr="0" anchor="ctr" bIns="46575" lIns="93150" rIns="93150" tIns="46575">
            <a:noAutofit/>
          </a:bodyPr>
          <a:lstStyle/>
          <a:p>
            <a:pPr indent="0" lvl="0" marL="0" marR="0" rtl="0" algn="l">
              <a:spcBef>
                <a:spcPts val="0"/>
              </a:spcBef>
              <a:spcAft>
                <a:spcPts val="0"/>
              </a:spcAft>
              <a:buNone/>
            </a:pPr>
            <a:r>
              <a:t/>
            </a:r>
            <a:endParaRPr b="0" baseline="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0" name="Shape 600"/>
        <p:cNvGrpSpPr/>
        <p:nvPr/>
      </p:nvGrpSpPr>
      <p:grpSpPr>
        <a:xfrm>
          <a:off x="0" y="0"/>
          <a:ext cx="0" cy="0"/>
          <a:chOff x="0" y="0"/>
          <a:chExt cx="0" cy="0"/>
        </a:xfrm>
      </p:grpSpPr>
      <p:sp>
        <p:nvSpPr>
          <p:cNvPr id="601" name="Shape 601"/>
          <p:cNvSpPr txBox="1"/>
          <p:nvPr>
            <p:ph idx="1" type="body"/>
          </p:nvPr>
        </p:nvSpPr>
        <p:spPr>
          <a:xfrm>
            <a:off x="935683" y="4416430"/>
            <a:ext cx="5139034" cy="4183060"/>
          </a:xfrm>
          <a:prstGeom prst="rect">
            <a:avLst/>
          </a:prstGeom>
        </p:spPr>
        <p:txBody>
          <a:bodyPr anchorCtr="0" anchor="t" bIns="91425" lIns="91425" rIns="91425" tIns="91425">
            <a:noAutofit/>
          </a:bodyPr>
          <a:lstStyle/>
          <a:p>
            <a:pPr>
              <a:spcBef>
                <a:spcPts val="0"/>
              </a:spcBef>
              <a:buNone/>
            </a:pPr>
            <a:r>
              <a:t/>
            </a:r>
            <a:endParaRPr/>
          </a:p>
        </p:txBody>
      </p:sp>
      <p:sp>
        <p:nvSpPr>
          <p:cNvPr id="602" name="Shape 602"/>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1" name="Shape 341"/>
        <p:cNvGrpSpPr/>
        <p:nvPr/>
      </p:nvGrpSpPr>
      <p:grpSpPr>
        <a:xfrm>
          <a:off x="0" y="0"/>
          <a:ext cx="0" cy="0"/>
          <a:chOff x="0" y="0"/>
          <a:chExt cx="0" cy="0"/>
        </a:xfrm>
      </p:grpSpPr>
      <p:sp>
        <p:nvSpPr>
          <p:cNvPr id="342" name="Shape 342"/>
          <p:cNvSpPr txBox="1"/>
          <p:nvPr>
            <p:ph idx="1" type="body"/>
          </p:nvPr>
        </p:nvSpPr>
        <p:spPr>
          <a:xfrm>
            <a:off x="935683" y="4416430"/>
            <a:ext cx="5139034" cy="4183060"/>
          </a:xfrm>
          <a:prstGeom prst="rect">
            <a:avLst/>
          </a:prstGeom>
        </p:spPr>
        <p:txBody>
          <a:bodyPr anchorCtr="0" anchor="t" bIns="91425" lIns="91425" rIns="91425" tIns="91425">
            <a:noAutofit/>
          </a:bodyPr>
          <a:lstStyle/>
          <a:p>
            <a:pPr>
              <a:spcBef>
                <a:spcPts val="0"/>
              </a:spcBef>
              <a:buNone/>
            </a:pPr>
            <a:r>
              <a:t/>
            </a:r>
            <a:endParaRPr/>
          </a:p>
        </p:txBody>
      </p:sp>
      <p:sp>
        <p:nvSpPr>
          <p:cNvPr id="343" name="Shape 343"/>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0" name="Shape 640"/>
        <p:cNvGrpSpPr/>
        <p:nvPr/>
      </p:nvGrpSpPr>
      <p:grpSpPr>
        <a:xfrm>
          <a:off x="0" y="0"/>
          <a:ext cx="0" cy="0"/>
          <a:chOff x="0" y="0"/>
          <a:chExt cx="0" cy="0"/>
        </a:xfrm>
      </p:grpSpPr>
      <p:sp>
        <p:nvSpPr>
          <p:cNvPr id="641" name="Shape 641"/>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miter/>
            <a:headEnd len="med" w="med" type="none"/>
            <a:tailEnd len="med" w="med" type="none"/>
          </a:ln>
        </p:spPr>
      </p:sp>
      <p:sp>
        <p:nvSpPr>
          <p:cNvPr id="642" name="Shape 642"/>
          <p:cNvSpPr txBox="1"/>
          <p:nvPr>
            <p:ph idx="1" type="body"/>
          </p:nvPr>
        </p:nvSpPr>
        <p:spPr>
          <a:xfrm>
            <a:off x="935683" y="4416430"/>
            <a:ext cx="5139034" cy="4183060"/>
          </a:xfrm>
          <a:prstGeom prst="rect">
            <a:avLst/>
          </a:prstGeom>
          <a:noFill/>
          <a:ln>
            <a:noFill/>
          </a:ln>
        </p:spPr>
        <p:txBody>
          <a:bodyPr anchorCtr="0" anchor="t" bIns="46575" lIns="93150" rIns="93150" tIns="46575">
            <a:noAutofit/>
          </a:bodyPr>
          <a:lstStyle/>
          <a:p>
            <a:pPr indent="0" lvl="0" marL="0" marR="0" rtl="0" algn="l">
              <a:spcBef>
                <a:spcPts val="0"/>
              </a:spcBef>
              <a:spcAft>
                <a:spcPts val="0"/>
              </a:spcAft>
              <a:buNone/>
            </a:pPr>
            <a:r>
              <a:t/>
            </a:r>
            <a:endParaRPr b="0" baseline="0" i="0" sz="1200" u="none" cap="none" strike="noStrike">
              <a:solidFill>
                <a:schemeClr val="dk1"/>
              </a:solidFill>
              <a:latin typeface="Arial"/>
              <a:ea typeface="Arial"/>
              <a:cs typeface="Arial"/>
              <a:sym typeface="Arial"/>
            </a:endParaRPr>
          </a:p>
        </p:txBody>
      </p:sp>
      <p:sp>
        <p:nvSpPr>
          <p:cNvPr id="643" name="Shape 643"/>
          <p:cNvSpPr txBox="1"/>
          <p:nvPr>
            <p:ph idx="12" type="sldNum"/>
          </p:nvPr>
        </p:nvSpPr>
        <p:spPr>
          <a:xfrm>
            <a:off x="3972239" y="8831260"/>
            <a:ext cx="3038159" cy="465138"/>
          </a:xfrm>
          <a:prstGeom prst="rect">
            <a:avLst/>
          </a:prstGeom>
          <a:noFill/>
          <a:ln>
            <a:noFill/>
          </a:ln>
        </p:spPr>
        <p:txBody>
          <a:bodyPr anchorCtr="0" anchor="b" bIns="46575" lIns="93150" rIns="93150" tIns="46575">
            <a:noAutofit/>
          </a:bodyPr>
          <a:lstStyle/>
          <a:p>
            <a:pPr indent="0" lvl="0" marL="0" marR="0" rtl="0" algn="r">
              <a:spcBef>
                <a:spcPts val="0"/>
              </a:spcBef>
              <a:spcAft>
                <a:spcPts val="0"/>
              </a:spcAft>
              <a:buSzPct val="25000"/>
              <a:buNone/>
            </a:pPr>
            <a:fld id="{00000000-1234-1234-1234-123412341234}" type="slidenum">
              <a:rPr b="0" baseline="0" i="0" lang="zh-TW" sz="1200" u="none" cap="none" strike="noStrike">
                <a:solidFill>
                  <a:schemeClr val="dk1"/>
                </a:solidFill>
                <a:latin typeface="Verdana"/>
                <a:ea typeface="Verdana"/>
                <a:cs typeface="Verdana"/>
                <a:sym typeface="Verdana"/>
              </a:rPr>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5" name="Shape 675"/>
        <p:cNvGrpSpPr/>
        <p:nvPr/>
      </p:nvGrpSpPr>
      <p:grpSpPr>
        <a:xfrm>
          <a:off x="0" y="0"/>
          <a:ext cx="0" cy="0"/>
          <a:chOff x="0" y="0"/>
          <a:chExt cx="0" cy="0"/>
        </a:xfrm>
      </p:grpSpPr>
      <p:sp>
        <p:nvSpPr>
          <p:cNvPr id="676" name="Shape 676"/>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miter/>
            <a:headEnd len="med" w="med" type="none"/>
            <a:tailEnd len="med" w="med" type="none"/>
          </a:ln>
        </p:spPr>
      </p:sp>
      <p:sp>
        <p:nvSpPr>
          <p:cNvPr id="677" name="Shape 677"/>
          <p:cNvSpPr txBox="1"/>
          <p:nvPr>
            <p:ph idx="1" type="body"/>
          </p:nvPr>
        </p:nvSpPr>
        <p:spPr>
          <a:xfrm>
            <a:off x="935683" y="4416430"/>
            <a:ext cx="5139034" cy="4183060"/>
          </a:xfrm>
          <a:prstGeom prst="rect">
            <a:avLst/>
          </a:prstGeom>
          <a:noFill/>
          <a:ln>
            <a:noFill/>
          </a:ln>
        </p:spPr>
        <p:txBody>
          <a:bodyPr anchorCtr="0" anchor="t" bIns="46575" lIns="93150" rIns="93150" tIns="46575">
            <a:noAutofit/>
          </a:bodyPr>
          <a:lstStyle/>
          <a:p>
            <a:pPr indent="0" lvl="0" marL="0" marR="0" rtl="0" algn="l">
              <a:spcBef>
                <a:spcPts val="0"/>
              </a:spcBef>
              <a:spcAft>
                <a:spcPts val="0"/>
              </a:spcAft>
              <a:buNone/>
            </a:pPr>
            <a:r>
              <a:t/>
            </a:r>
            <a:endParaRPr b="0" baseline="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2" name="Shape 682"/>
        <p:cNvGrpSpPr/>
        <p:nvPr/>
      </p:nvGrpSpPr>
      <p:grpSpPr>
        <a:xfrm>
          <a:off x="0" y="0"/>
          <a:ext cx="0" cy="0"/>
          <a:chOff x="0" y="0"/>
          <a:chExt cx="0" cy="0"/>
        </a:xfrm>
      </p:grpSpPr>
      <p:sp>
        <p:nvSpPr>
          <p:cNvPr id="683" name="Shape 683"/>
          <p:cNvSpPr txBox="1"/>
          <p:nvPr>
            <p:ph idx="12" type="sldNum"/>
          </p:nvPr>
        </p:nvSpPr>
        <p:spPr>
          <a:xfrm>
            <a:off x="3972239" y="8831260"/>
            <a:ext cx="3038159" cy="465138"/>
          </a:xfrm>
          <a:prstGeom prst="rect">
            <a:avLst/>
          </a:prstGeom>
          <a:noFill/>
          <a:ln>
            <a:noFill/>
          </a:ln>
        </p:spPr>
        <p:txBody>
          <a:bodyPr anchorCtr="0" anchor="b" bIns="46575" lIns="93150" rIns="93150" tIns="46575">
            <a:noAutofit/>
          </a:bodyPr>
          <a:lstStyle/>
          <a:p>
            <a:pPr indent="0" lvl="0" marL="0" marR="0" rtl="0" algn="r">
              <a:spcBef>
                <a:spcPts val="0"/>
              </a:spcBef>
              <a:spcAft>
                <a:spcPts val="0"/>
              </a:spcAft>
              <a:buSzPct val="25000"/>
              <a:buNone/>
            </a:pPr>
            <a:fld id="{00000000-1234-1234-1234-123412341234}" type="slidenum">
              <a:rPr b="0" baseline="0" i="0" lang="zh-TW" sz="1200" u="none" cap="none" strike="noStrike">
                <a:solidFill>
                  <a:srgbClr val="000000"/>
                </a:solidFill>
                <a:latin typeface="Times New Roman"/>
                <a:ea typeface="Times New Roman"/>
                <a:cs typeface="Times New Roman"/>
                <a:sym typeface="Times New Roman"/>
              </a:rPr>
              <a:t>‹#›</a:t>
            </a:fld>
          </a:p>
        </p:txBody>
      </p:sp>
      <p:sp>
        <p:nvSpPr>
          <p:cNvPr id="684" name="Shape 684"/>
          <p:cNvSpPr/>
          <p:nvPr>
            <p:ph idx="2" type="sldImg"/>
          </p:nvPr>
        </p:nvSpPr>
        <p:spPr>
          <a:xfrm>
            <a:off x="1201737" y="711200"/>
            <a:ext cx="4681536" cy="3509963"/>
          </a:xfrm>
          <a:custGeom>
            <a:pathLst>
              <a:path extrusionOk="0" h="120000" w="120000">
                <a:moveTo>
                  <a:pt x="0" y="0"/>
                </a:moveTo>
                <a:lnTo>
                  <a:pt x="120000" y="0"/>
                </a:lnTo>
                <a:lnTo>
                  <a:pt x="120000" y="120000"/>
                </a:lnTo>
                <a:lnTo>
                  <a:pt x="0" y="120000"/>
                </a:lnTo>
                <a:close/>
              </a:path>
            </a:pathLst>
          </a:custGeom>
          <a:solidFill>
            <a:srgbClr val="FFFFFF"/>
          </a:solidFill>
          <a:ln cap="flat" w="9525">
            <a:solidFill>
              <a:srgbClr val="000000"/>
            </a:solidFill>
            <a:prstDash val="solid"/>
            <a:miter/>
            <a:headEnd len="med" w="med" type="none"/>
            <a:tailEnd len="med" w="med" type="none"/>
          </a:ln>
        </p:spPr>
      </p:sp>
      <p:sp>
        <p:nvSpPr>
          <p:cNvPr id="685" name="Shape 685"/>
          <p:cNvSpPr txBox="1"/>
          <p:nvPr>
            <p:ph idx="1" type="body"/>
          </p:nvPr>
        </p:nvSpPr>
        <p:spPr>
          <a:xfrm>
            <a:off x="708447" y="4445987"/>
            <a:ext cx="5670544" cy="4212497"/>
          </a:xfrm>
          <a:prstGeom prst="rect">
            <a:avLst/>
          </a:prstGeom>
          <a:noFill/>
          <a:ln>
            <a:noFill/>
          </a:ln>
        </p:spPr>
        <p:txBody>
          <a:bodyPr anchorCtr="0" anchor="ctr" bIns="46575" lIns="93150" rIns="93150" tIns="46575">
            <a:noAutofit/>
          </a:bodyPr>
          <a:lstStyle/>
          <a:p>
            <a:pPr indent="0" lvl="0" marL="0" marR="0" rtl="0" algn="l">
              <a:spcBef>
                <a:spcPts val="0"/>
              </a:spcBef>
              <a:spcAft>
                <a:spcPts val="0"/>
              </a:spcAft>
              <a:buNone/>
            </a:pPr>
            <a:r>
              <a:t/>
            </a:r>
            <a:endParaRPr b="0" baseline="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0" name="Shape 690"/>
        <p:cNvGrpSpPr/>
        <p:nvPr/>
      </p:nvGrpSpPr>
      <p:grpSpPr>
        <a:xfrm>
          <a:off x="0" y="0"/>
          <a:ext cx="0" cy="0"/>
          <a:chOff x="0" y="0"/>
          <a:chExt cx="0" cy="0"/>
        </a:xfrm>
      </p:grpSpPr>
      <p:sp>
        <p:nvSpPr>
          <p:cNvPr id="691" name="Shape 691"/>
          <p:cNvSpPr txBox="1"/>
          <p:nvPr>
            <p:ph idx="12" type="sldNum"/>
          </p:nvPr>
        </p:nvSpPr>
        <p:spPr>
          <a:xfrm>
            <a:off x="3972239" y="8831260"/>
            <a:ext cx="3038159" cy="465138"/>
          </a:xfrm>
          <a:prstGeom prst="rect">
            <a:avLst/>
          </a:prstGeom>
          <a:noFill/>
          <a:ln>
            <a:noFill/>
          </a:ln>
        </p:spPr>
        <p:txBody>
          <a:bodyPr anchorCtr="0" anchor="b" bIns="46575" lIns="93150" rIns="93150" tIns="46575">
            <a:noAutofit/>
          </a:bodyPr>
          <a:lstStyle/>
          <a:p>
            <a:pPr indent="0" lvl="0" marL="0" marR="0" rtl="0" algn="r">
              <a:spcBef>
                <a:spcPts val="0"/>
              </a:spcBef>
              <a:spcAft>
                <a:spcPts val="0"/>
              </a:spcAft>
              <a:buSzPct val="25000"/>
              <a:buNone/>
            </a:pPr>
            <a:fld id="{00000000-1234-1234-1234-123412341234}" type="slidenum">
              <a:rPr b="0" baseline="0" i="0" lang="zh-TW" sz="1200" u="none" cap="none" strike="noStrike">
                <a:solidFill>
                  <a:srgbClr val="000000"/>
                </a:solidFill>
                <a:latin typeface="Times New Roman"/>
                <a:ea typeface="Times New Roman"/>
                <a:cs typeface="Times New Roman"/>
                <a:sym typeface="Times New Roman"/>
              </a:rPr>
              <a:t>‹#›</a:t>
            </a:fld>
          </a:p>
        </p:txBody>
      </p:sp>
      <p:sp>
        <p:nvSpPr>
          <p:cNvPr id="692" name="Shape 692"/>
          <p:cNvSpPr/>
          <p:nvPr>
            <p:ph idx="2" type="sldImg"/>
          </p:nvPr>
        </p:nvSpPr>
        <p:spPr>
          <a:xfrm>
            <a:off x="1201737" y="711200"/>
            <a:ext cx="4681536" cy="3509963"/>
          </a:xfrm>
          <a:custGeom>
            <a:pathLst>
              <a:path extrusionOk="0" h="120000" w="120000">
                <a:moveTo>
                  <a:pt x="0" y="0"/>
                </a:moveTo>
                <a:lnTo>
                  <a:pt x="120000" y="0"/>
                </a:lnTo>
                <a:lnTo>
                  <a:pt x="120000" y="120000"/>
                </a:lnTo>
                <a:lnTo>
                  <a:pt x="0" y="120000"/>
                </a:lnTo>
                <a:close/>
              </a:path>
            </a:pathLst>
          </a:custGeom>
          <a:solidFill>
            <a:srgbClr val="FFFFFF"/>
          </a:solidFill>
          <a:ln cap="flat" w="9525">
            <a:solidFill>
              <a:srgbClr val="000000"/>
            </a:solidFill>
            <a:prstDash val="solid"/>
            <a:miter/>
            <a:headEnd len="med" w="med" type="none"/>
            <a:tailEnd len="med" w="med" type="none"/>
          </a:ln>
        </p:spPr>
      </p:sp>
      <p:sp>
        <p:nvSpPr>
          <p:cNvPr id="693" name="Shape 693"/>
          <p:cNvSpPr txBox="1"/>
          <p:nvPr>
            <p:ph idx="1" type="body"/>
          </p:nvPr>
        </p:nvSpPr>
        <p:spPr>
          <a:xfrm>
            <a:off x="708447" y="4445987"/>
            <a:ext cx="5670544" cy="4212497"/>
          </a:xfrm>
          <a:prstGeom prst="rect">
            <a:avLst/>
          </a:prstGeom>
          <a:noFill/>
          <a:ln>
            <a:noFill/>
          </a:ln>
        </p:spPr>
        <p:txBody>
          <a:bodyPr anchorCtr="0" anchor="ctr" bIns="46575" lIns="93150" rIns="93150" tIns="46575">
            <a:noAutofit/>
          </a:bodyPr>
          <a:lstStyle/>
          <a:p>
            <a:pPr indent="0" lvl="0" marL="0" marR="0" rtl="0" algn="l">
              <a:spcBef>
                <a:spcPts val="0"/>
              </a:spcBef>
              <a:spcAft>
                <a:spcPts val="0"/>
              </a:spcAft>
              <a:buNone/>
            </a:pPr>
            <a:r>
              <a:t/>
            </a:r>
            <a:endParaRPr b="0" baseline="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7" name="Shape 697"/>
        <p:cNvGrpSpPr/>
        <p:nvPr/>
      </p:nvGrpSpPr>
      <p:grpSpPr>
        <a:xfrm>
          <a:off x="0" y="0"/>
          <a:ext cx="0" cy="0"/>
          <a:chOff x="0" y="0"/>
          <a:chExt cx="0" cy="0"/>
        </a:xfrm>
      </p:grpSpPr>
      <p:sp>
        <p:nvSpPr>
          <p:cNvPr id="698" name="Shape 698"/>
          <p:cNvSpPr txBox="1"/>
          <p:nvPr>
            <p:ph idx="1" type="body"/>
          </p:nvPr>
        </p:nvSpPr>
        <p:spPr>
          <a:xfrm>
            <a:off x="935683" y="4416430"/>
            <a:ext cx="5139034" cy="4183060"/>
          </a:xfrm>
          <a:prstGeom prst="rect">
            <a:avLst/>
          </a:prstGeom>
        </p:spPr>
        <p:txBody>
          <a:bodyPr anchorCtr="0" anchor="t" bIns="91425" lIns="91425" rIns="91425" tIns="91425">
            <a:noAutofit/>
          </a:bodyPr>
          <a:lstStyle/>
          <a:p>
            <a:pPr>
              <a:spcBef>
                <a:spcPts val="0"/>
              </a:spcBef>
              <a:buNone/>
            </a:pPr>
            <a:r>
              <a:t/>
            </a:r>
            <a:endParaRPr/>
          </a:p>
        </p:txBody>
      </p:sp>
      <p:sp>
        <p:nvSpPr>
          <p:cNvPr id="699" name="Shape 699"/>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8" name="Shape 348"/>
        <p:cNvGrpSpPr/>
        <p:nvPr/>
      </p:nvGrpSpPr>
      <p:grpSpPr>
        <a:xfrm>
          <a:off x="0" y="0"/>
          <a:ext cx="0" cy="0"/>
          <a:chOff x="0" y="0"/>
          <a:chExt cx="0" cy="0"/>
        </a:xfrm>
      </p:grpSpPr>
      <p:sp>
        <p:nvSpPr>
          <p:cNvPr id="349" name="Shape 349"/>
          <p:cNvSpPr txBox="1"/>
          <p:nvPr>
            <p:ph idx="1" type="body"/>
          </p:nvPr>
        </p:nvSpPr>
        <p:spPr>
          <a:xfrm>
            <a:off x="935683" y="4416430"/>
            <a:ext cx="5139034" cy="4183060"/>
          </a:xfrm>
          <a:prstGeom prst="rect">
            <a:avLst/>
          </a:prstGeom>
        </p:spPr>
        <p:txBody>
          <a:bodyPr anchorCtr="0" anchor="t" bIns="91425" lIns="91425" rIns="91425" tIns="91425">
            <a:noAutofit/>
          </a:bodyPr>
          <a:lstStyle/>
          <a:p>
            <a:pPr>
              <a:spcBef>
                <a:spcPts val="0"/>
              </a:spcBef>
              <a:buNone/>
            </a:pPr>
            <a:r>
              <a:t/>
            </a:r>
            <a:endParaRPr/>
          </a:p>
        </p:txBody>
      </p:sp>
      <p:sp>
        <p:nvSpPr>
          <p:cNvPr id="350" name="Shape 350"/>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5" name="Shape 355"/>
        <p:cNvGrpSpPr/>
        <p:nvPr/>
      </p:nvGrpSpPr>
      <p:grpSpPr>
        <a:xfrm>
          <a:off x="0" y="0"/>
          <a:ext cx="0" cy="0"/>
          <a:chOff x="0" y="0"/>
          <a:chExt cx="0" cy="0"/>
        </a:xfrm>
      </p:grpSpPr>
      <p:sp>
        <p:nvSpPr>
          <p:cNvPr id="356" name="Shape 356"/>
          <p:cNvSpPr txBox="1"/>
          <p:nvPr>
            <p:ph idx="1" type="body"/>
          </p:nvPr>
        </p:nvSpPr>
        <p:spPr>
          <a:xfrm>
            <a:off x="935683" y="4416430"/>
            <a:ext cx="5139034" cy="4183060"/>
          </a:xfrm>
          <a:prstGeom prst="rect">
            <a:avLst/>
          </a:prstGeom>
        </p:spPr>
        <p:txBody>
          <a:bodyPr anchorCtr="0" anchor="t" bIns="91425" lIns="91425" rIns="91425" tIns="91425">
            <a:noAutofit/>
          </a:bodyPr>
          <a:lstStyle/>
          <a:p>
            <a:pPr>
              <a:spcBef>
                <a:spcPts val="0"/>
              </a:spcBef>
              <a:buNone/>
            </a:pPr>
            <a:r>
              <a:t/>
            </a:r>
            <a:endParaRPr/>
          </a:p>
        </p:txBody>
      </p:sp>
      <p:sp>
        <p:nvSpPr>
          <p:cNvPr id="357" name="Shape 357"/>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4" name="Shape 364"/>
        <p:cNvGrpSpPr/>
        <p:nvPr/>
      </p:nvGrpSpPr>
      <p:grpSpPr>
        <a:xfrm>
          <a:off x="0" y="0"/>
          <a:ext cx="0" cy="0"/>
          <a:chOff x="0" y="0"/>
          <a:chExt cx="0" cy="0"/>
        </a:xfrm>
      </p:grpSpPr>
      <p:sp>
        <p:nvSpPr>
          <p:cNvPr id="365" name="Shape 365"/>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miter/>
            <a:headEnd len="med" w="med" type="none"/>
            <a:tailEnd len="med" w="med" type="none"/>
          </a:ln>
        </p:spPr>
      </p:sp>
      <p:sp>
        <p:nvSpPr>
          <p:cNvPr id="366" name="Shape 366"/>
          <p:cNvSpPr txBox="1"/>
          <p:nvPr>
            <p:ph idx="1" type="body"/>
          </p:nvPr>
        </p:nvSpPr>
        <p:spPr>
          <a:xfrm>
            <a:off x="935683" y="4416430"/>
            <a:ext cx="5139034" cy="4183060"/>
          </a:xfrm>
          <a:prstGeom prst="rect">
            <a:avLst/>
          </a:prstGeom>
          <a:noFill/>
          <a:ln>
            <a:noFill/>
          </a:ln>
        </p:spPr>
        <p:txBody>
          <a:bodyPr anchorCtr="0" anchor="t" bIns="46575" lIns="93150" rIns="93150" tIns="46575">
            <a:noAutofit/>
          </a:bodyPr>
          <a:lstStyle/>
          <a:p>
            <a:pPr indent="0" lvl="0" marL="0" marR="0" rtl="0" algn="l">
              <a:spcBef>
                <a:spcPts val="0"/>
              </a:spcBef>
              <a:spcAft>
                <a:spcPts val="0"/>
              </a:spcAft>
              <a:buNone/>
            </a:pPr>
            <a:r>
              <a:t/>
            </a:r>
            <a:endParaRPr b="0" baseline="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7" name="Shape 397"/>
        <p:cNvGrpSpPr/>
        <p:nvPr/>
      </p:nvGrpSpPr>
      <p:grpSpPr>
        <a:xfrm>
          <a:off x="0" y="0"/>
          <a:ext cx="0" cy="0"/>
          <a:chOff x="0" y="0"/>
          <a:chExt cx="0" cy="0"/>
        </a:xfrm>
      </p:grpSpPr>
      <p:sp>
        <p:nvSpPr>
          <p:cNvPr id="398" name="Shape 398"/>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miter/>
            <a:headEnd len="med" w="med" type="none"/>
            <a:tailEnd len="med" w="med" type="none"/>
          </a:ln>
        </p:spPr>
      </p:sp>
      <p:sp>
        <p:nvSpPr>
          <p:cNvPr id="399" name="Shape 399"/>
          <p:cNvSpPr txBox="1"/>
          <p:nvPr>
            <p:ph idx="1" type="body"/>
          </p:nvPr>
        </p:nvSpPr>
        <p:spPr>
          <a:xfrm>
            <a:off x="935683" y="4416430"/>
            <a:ext cx="5139034" cy="4183060"/>
          </a:xfrm>
          <a:prstGeom prst="rect">
            <a:avLst/>
          </a:prstGeom>
          <a:noFill/>
          <a:ln>
            <a:noFill/>
          </a:ln>
        </p:spPr>
        <p:txBody>
          <a:bodyPr anchorCtr="0" anchor="t" bIns="46575" lIns="93150" rIns="93150" tIns="46575">
            <a:noAutofit/>
          </a:bodyPr>
          <a:lstStyle/>
          <a:p>
            <a:pPr indent="0" lvl="0" marL="0" marR="0" rtl="0" algn="l">
              <a:spcBef>
                <a:spcPts val="0"/>
              </a:spcBef>
              <a:spcAft>
                <a:spcPts val="0"/>
              </a:spcAft>
              <a:buSzPct val="25000"/>
              <a:buNone/>
            </a:pPr>
            <a:r>
              <a:rPr b="0" baseline="0" i="0" lang="zh-TW" sz="2200" u="none" cap="none" strike="noStrike">
                <a:solidFill>
                  <a:schemeClr val="dk1"/>
                </a:solidFill>
                <a:latin typeface="Arial"/>
                <a:ea typeface="Arial"/>
                <a:cs typeface="Arial"/>
                <a:sym typeface="Arial"/>
              </a:rPr>
              <a:t>So as you are all aware, aerosols directly effect climate because they scatter and absorb (mostly) solar radiation (though dust also has longwave absorption).  Some aerosols like sulfate and sea salt aerosols mostly scatter, and they have a radiative cooling impact at the top of the atmosphere and at the surface.  Absorbing aerosols like black carbon from fossil fuel and biomass burning sources cools the surface, warms the atmosphere, and can have a warming or cooling top-of-the atmosphere effect depending on the brightness of the surface beneath.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8" name="Shape 408"/>
        <p:cNvGrpSpPr/>
        <p:nvPr/>
      </p:nvGrpSpPr>
      <p:grpSpPr>
        <a:xfrm>
          <a:off x="0" y="0"/>
          <a:ext cx="0" cy="0"/>
          <a:chOff x="0" y="0"/>
          <a:chExt cx="0" cy="0"/>
        </a:xfrm>
      </p:grpSpPr>
      <p:sp>
        <p:nvSpPr>
          <p:cNvPr id="409" name="Shape 409"/>
          <p:cNvSpPr txBox="1"/>
          <p:nvPr>
            <p:ph idx="12" type="sldNum"/>
          </p:nvPr>
        </p:nvSpPr>
        <p:spPr>
          <a:xfrm>
            <a:off x="3972239" y="8831260"/>
            <a:ext cx="3038159" cy="465138"/>
          </a:xfrm>
          <a:prstGeom prst="rect">
            <a:avLst/>
          </a:prstGeom>
          <a:noFill/>
          <a:ln>
            <a:noFill/>
          </a:ln>
        </p:spPr>
        <p:txBody>
          <a:bodyPr anchorCtr="0" anchor="b" bIns="46575" lIns="93150" rIns="93150" tIns="46575">
            <a:noAutofit/>
          </a:bodyPr>
          <a:lstStyle/>
          <a:p>
            <a:pPr indent="0" lvl="0" marL="0" marR="0" rtl="0" algn="r">
              <a:spcBef>
                <a:spcPts val="0"/>
              </a:spcBef>
              <a:spcAft>
                <a:spcPts val="0"/>
              </a:spcAft>
              <a:buSzPct val="25000"/>
              <a:buNone/>
            </a:pPr>
            <a:fld id="{00000000-1234-1234-1234-123412341234}" type="slidenum">
              <a:rPr b="0" baseline="0" i="0" lang="zh-TW" sz="1200" u="none" cap="none" strike="noStrike">
                <a:solidFill>
                  <a:schemeClr val="dk1"/>
                </a:solidFill>
                <a:latin typeface="Arial"/>
                <a:ea typeface="Arial"/>
                <a:cs typeface="Arial"/>
                <a:sym typeface="Arial"/>
              </a:rPr>
              <a:t>‹#›</a:t>
            </a:fld>
          </a:p>
        </p:txBody>
      </p:sp>
      <p:sp>
        <p:nvSpPr>
          <p:cNvPr id="410" name="Shape 410"/>
          <p:cNvSpPr/>
          <p:nvPr>
            <p:ph idx="2" type="sldImg"/>
          </p:nvPr>
        </p:nvSpPr>
        <p:spPr>
          <a:xfrm>
            <a:off x="2886075" y="520700"/>
            <a:ext cx="3462338" cy="2595562"/>
          </a:xfrm>
          <a:custGeom>
            <a:pathLst>
              <a:path extrusionOk="0" h="120000" w="120000">
                <a:moveTo>
                  <a:pt x="0" y="0"/>
                </a:moveTo>
                <a:lnTo>
                  <a:pt x="120000" y="0"/>
                </a:lnTo>
                <a:lnTo>
                  <a:pt x="120000" y="120000"/>
                </a:lnTo>
                <a:lnTo>
                  <a:pt x="0" y="120000"/>
                </a:lnTo>
                <a:close/>
              </a:path>
            </a:pathLst>
          </a:custGeom>
          <a:noFill/>
          <a:ln>
            <a:noFill/>
          </a:ln>
        </p:spPr>
      </p:sp>
      <p:sp>
        <p:nvSpPr>
          <p:cNvPr id="411" name="Shape 411"/>
          <p:cNvSpPr txBox="1"/>
          <p:nvPr>
            <p:ph idx="1" type="body"/>
          </p:nvPr>
        </p:nvSpPr>
        <p:spPr>
          <a:xfrm>
            <a:off x="922337" y="3292475"/>
            <a:ext cx="7388224" cy="3122613"/>
          </a:xfrm>
          <a:prstGeom prst="rect">
            <a:avLst/>
          </a:prstGeom>
          <a:noFill/>
          <a:ln>
            <a:noFill/>
          </a:ln>
        </p:spPr>
        <p:txBody>
          <a:bodyPr anchorCtr="0" anchor="t" bIns="46775" lIns="93550" rIns="93550" tIns="46775">
            <a:noAutofit/>
          </a:bodyPr>
          <a:lstStyle/>
          <a:p>
            <a:pPr indent="0" lvl="0" marL="0" marR="0" rtl="0" algn="l">
              <a:spcBef>
                <a:spcPts val="0"/>
              </a:spcBef>
              <a:spcAft>
                <a:spcPts val="0"/>
              </a:spcAft>
              <a:buNone/>
            </a:pPr>
            <a:r>
              <a:t/>
            </a:r>
            <a:endParaRPr b="0" baseline="0" i="0" sz="1200" u="none" cap="none" strike="noStrike">
              <a:solidFill>
                <a:schemeClr val="dk1"/>
              </a:solidFill>
              <a:latin typeface="Arial"/>
              <a:ea typeface="Arial"/>
              <a:cs typeface="Arial"/>
              <a:sym typeface="Arial"/>
            </a:endParaRPr>
          </a:p>
          <a:p>
            <a:pPr indent="0" lvl="0" marL="0" marR="0" rtl="0" algn="l">
              <a:spcBef>
                <a:spcPts val="360"/>
              </a:spcBef>
              <a:spcAft>
                <a:spcPts val="0"/>
              </a:spcAft>
              <a:buSzPct val="25000"/>
              <a:buNone/>
            </a:pPr>
            <a:r>
              <a:rPr b="0" baseline="0" i="0" lang="zh-TW" sz="1200" u="none" cap="none" strike="noStrike">
                <a:solidFill>
                  <a:schemeClr val="dk1"/>
                </a:solidFill>
                <a:latin typeface="Arial"/>
                <a:ea typeface="Arial"/>
                <a:cs typeface="Arial"/>
                <a:sym typeface="Arial"/>
              </a:rPr>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0" name="Shape 420"/>
        <p:cNvGrpSpPr/>
        <p:nvPr/>
      </p:nvGrpSpPr>
      <p:grpSpPr>
        <a:xfrm>
          <a:off x="0" y="0"/>
          <a:ext cx="0" cy="0"/>
          <a:chOff x="0" y="0"/>
          <a:chExt cx="0" cy="0"/>
        </a:xfrm>
      </p:grpSpPr>
      <p:sp>
        <p:nvSpPr>
          <p:cNvPr id="421" name="Shape 421"/>
          <p:cNvSpPr txBox="1"/>
          <p:nvPr>
            <p:ph idx="1" type="body"/>
          </p:nvPr>
        </p:nvSpPr>
        <p:spPr>
          <a:xfrm>
            <a:off x="935683" y="4416430"/>
            <a:ext cx="5139034" cy="4183060"/>
          </a:xfrm>
          <a:prstGeom prst="rect">
            <a:avLst/>
          </a:prstGeom>
        </p:spPr>
        <p:txBody>
          <a:bodyPr anchorCtr="0" anchor="t" bIns="91425" lIns="91425" rIns="91425" tIns="91425">
            <a:noAutofit/>
          </a:bodyPr>
          <a:lstStyle/>
          <a:p>
            <a:pPr>
              <a:spcBef>
                <a:spcPts val="0"/>
              </a:spcBef>
              <a:buNone/>
            </a:pPr>
            <a:r>
              <a:t/>
            </a:r>
            <a:endParaRPr/>
          </a:p>
        </p:txBody>
      </p:sp>
      <p:sp>
        <p:nvSpPr>
          <p:cNvPr id="422" name="Shape 422"/>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1" name="Shape 441"/>
        <p:cNvGrpSpPr/>
        <p:nvPr/>
      </p:nvGrpSpPr>
      <p:grpSpPr>
        <a:xfrm>
          <a:off x="0" y="0"/>
          <a:ext cx="0" cy="0"/>
          <a:chOff x="0" y="0"/>
          <a:chExt cx="0" cy="0"/>
        </a:xfrm>
      </p:grpSpPr>
      <p:sp>
        <p:nvSpPr>
          <p:cNvPr id="442" name="Shape 442"/>
          <p:cNvSpPr/>
          <p:nvPr>
            <p:ph idx="2" type="sldImg"/>
          </p:nvPr>
        </p:nvSpPr>
        <p:spPr>
          <a:xfrm>
            <a:off x="1181100" y="696912"/>
            <a:ext cx="4648199" cy="348615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miter/>
            <a:headEnd len="med" w="med" type="none"/>
            <a:tailEnd len="med" w="med" type="none"/>
          </a:ln>
        </p:spPr>
      </p:sp>
      <p:sp>
        <p:nvSpPr>
          <p:cNvPr id="443" name="Shape 443"/>
          <p:cNvSpPr txBox="1"/>
          <p:nvPr>
            <p:ph idx="1" type="body"/>
          </p:nvPr>
        </p:nvSpPr>
        <p:spPr>
          <a:xfrm>
            <a:off x="935683" y="4416430"/>
            <a:ext cx="5139034" cy="4183060"/>
          </a:xfrm>
          <a:prstGeom prst="rect">
            <a:avLst/>
          </a:prstGeom>
          <a:noFill/>
          <a:ln>
            <a:noFill/>
          </a:ln>
        </p:spPr>
        <p:txBody>
          <a:bodyPr anchorCtr="0" anchor="t" bIns="46575" lIns="93150" rIns="93150" tIns="46575">
            <a:noAutofit/>
          </a:bodyPr>
          <a:lstStyle/>
          <a:p>
            <a:pPr indent="0" lvl="0" marL="0" marR="0" rtl="0" algn="l">
              <a:spcBef>
                <a:spcPts val="0"/>
              </a:spcBef>
              <a:spcAft>
                <a:spcPts val="0"/>
              </a:spcAft>
              <a:buSzPct val="25000"/>
              <a:buNone/>
            </a:pPr>
            <a:r>
              <a:rPr b="0" baseline="0" i="0" lang="zh-TW" sz="2200" u="none" cap="none" strike="noStrike">
                <a:solidFill>
                  <a:schemeClr val="dk1"/>
                </a:solidFill>
                <a:latin typeface="Arial"/>
                <a:ea typeface="Arial"/>
                <a:cs typeface="Arial"/>
                <a:sym typeface="Arial"/>
              </a:rPr>
              <a:t>Aerosols indirectly impact climate through microphysical interactions with clouds -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7" name="Shape 17"/>
        <p:cNvGrpSpPr/>
        <p:nvPr/>
      </p:nvGrpSpPr>
      <p:grpSpPr>
        <a:xfrm>
          <a:off x="0" y="0"/>
          <a:ext cx="0" cy="0"/>
          <a:chOff x="0" y="0"/>
          <a:chExt cx="0" cy="0"/>
        </a:xfrm>
      </p:grpSpPr>
      <p:sp>
        <p:nvSpPr>
          <p:cNvPr id="18" name="Shape 18"/>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19" name="Shape 19"/>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marL="0" marR="0" rtl="0" algn="ctr">
              <a:spcBef>
                <a:spcPts val="640"/>
              </a:spcBef>
              <a:spcAft>
                <a:spcPts val="0"/>
              </a:spcAft>
              <a:buClr>
                <a:schemeClr val="dk1"/>
              </a:buClr>
              <a:buFont typeface="Calibri"/>
              <a:buNone/>
              <a:defRPr/>
            </a:lvl1pPr>
            <a:lvl2pPr indent="0" marL="457200" marR="0" rtl="0" algn="ctr">
              <a:spcBef>
                <a:spcPts val="560"/>
              </a:spcBef>
              <a:spcAft>
                <a:spcPts val="0"/>
              </a:spcAft>
              <a:buClr>
                <a:schemeClr val="dk1"/>
              </a:buClr>
              <a:buFont typeface="Arial"/>
              <a:buNone/>
              <a:defRPr/>
            </a:lvl2pPr>
            <a:lvl3pPr indent="0" marL="914400" marR="0" rtl="0" algn="ctr">
              <a:spcBef>
                <a:spcPts val="480"/>
              </a:spcBef>
              <a:spcAft>
                <a:spcPts val="0"/>
              </a:spcAft>
              <a:buClr>
                <a:schemeClr val="dk1"/>
              </a:buClr>
              <a:buFont typeface="Arial"/>
              <a:buNone/>
              <a:defRPr/>
            </a:lvl3pPr>
            <a:lvl4pPr indent="0" marL="1371600" marR="0" rtl="0" algn="ctr">
              <a:spcBef>
                <a:spcPts val="400"/>
              </a:spcBef>
              <a:spcAft>
                <a:spcPts val="0"/>
              </a:spcAft>
              <a:buClr>
                <a:schemeClr val="dk1"/>
              </a:buClr>
              <a:buFont typeface="Arial"/>
              <a:buNone/>
              <a:defRPr/>
            </a:lvl4pPr>
            <a:lvl5pPr indent="0" marL="1828800" marR="0" rtl="0" algn="ctr">
              <a:spcBef>
                <a:spcPts val="400"/>
              </a:spcBef>
              <a:spcAft>
                <a:spcPts val="0"/>
              </a:spcAft>
              <a:buClr>
                <a:schemeClr val="dk1"/>
              </a:buClr>
              <a:buFont typeface="Arial"/>
              <a:buNone/>
              <a:defRPr/>
            </a:lvl5pPr>
            <a:lvl6pPr indent="0" marL="2286000" marR="0" rtl="0" algn="ctr">
              <a:spcBef>
                <a:spcPts val="400"/>
              </a:spcBef>
              <a:spcAft>
                <a:spcPts val="0"/>
              </a:spcAft>
              <a:buClr>
                <a:schemeClr val="dk1"/>
              </a:buClr>
              <a:buFont typeface="Arial"/>
              <a:buNone/>
              <a:defRPr/>
            </a:lvl6pPr>
            <a:lvl7pPr indent="0" marL="2743200" marR="0" rtl="0" algn="ctr">
              <a:spcBef>
                <a:spcPts val="400"/>
              </a:spcBef>
              <a:spcAft>
                <a:spcPts val="0"/>
              </a:spcAft>
              <a:buClr>
                <a:schemeClr val="dk1"/>
              </a:buClr>
              <a:buFont typeface="Arial"/>
              <a:buNone/>
              <a:defRPr/>
            </a:lvl7pPr>
            <a:lvl8pPr indent="0" marL="3200400" marR="0" rtl="0" algn="ctr">
              <a:spcBef>
                <a:spcPts val="400"/>
              </a:spcBef>
              <a:spcAft>
                <a:spcPts val="0"/>
              </a:spcAft>
              <a:buClr>
                <a:schemeClr val="dk1"/>
              </a:buClr>
              <a:buFont typeface="Arial"/>
              <a:buNone/>
              <a:defRPr/>
            </a:lvl8pPr>
            <a:lvl9pPr indent="0" marL="3657600" marR="0" rtl="0" algn="ctr">
              <a:spcBef>
                <a:spcPts val="400"/>
              </a:spcBef>
              <a:spcAft>
                <a:spcPts val="0"/>
              </a:spcAft>
              <a:buClr>
                <a:schemeClr val="dk1"/>
              </a:buClr>
              <a:buFont typeface="Arial"/>
              <a:buNone/>
              <a:defRPr/>
            </a:lvl9pPr>
          </a:lstStyle>
          <a:p/>
        </p:txBody>
      </p:sp>
      <p:sp>
        <p:nvSpPr>
          <p:cNvPr id="20" name="Shape 20"/>
          <p:cNvSpPr txBox="1"/>
          <p:nvPr>
            <p:ph idx="12" type="sldNum"/>
          </p:nvPr>
        </p:nvSpPr>
        <p:spPr>
          <a:xfrm>
            <a:off x="7010400" y="6553200"/>
            <a:ext cx="2133599" cy="304799"/>
          </a:xfrm>
          <a:prstGeom prst="rect">
            <a:avLst/>
          </a:prstGeom>
          <a:noFill/>
          <a:ln>
            <a:noFill/>
          </a:ln>
        </p:spPr>
        <p:txBody>
          <a:bodyPr anchorCtr="0" anchor="t" bIns="45700" lIns="91425" rIns="91425" tIns="45700">
            <a:noAutofit/>
          </a:bodyPr>
          <a:lstStyle>
            <a:lvl1pPr indent="0" marL="0" marR="0" rtl="0" algn="r">
              <a:spcBef>
                <a:spcPts val="0"/>
              </a:spcBef>
              <a:buNone/>
              <a:defRPr b="0" baseline="0" i="0" sz="1400" u="none" cap="none" strike="noStrike">
                <a:solidFill>
                  <a:schemeClr val="dk1"/>
                </a:solidFill>
                <a:latin typeface="Arial"/>
                <a:ea typeface="Arial"/>
                <a:cs typeface="Arial"/>
                <a:sym typeface="Arial"/>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57" name="Shape 57"/>
        <p:cNvGrpSpPr/>
        <p:nvPr/>
      </p:nvGrpSpPr>
      <p:grpSpPr>
        <a:xfrm>
          <a:off x="0" y="0"/>
          <a:ext cx="0" cy="0"/>
          <a:chOff x="0" y="0"/>
          <a:chExt cx="0" cy="0"/>
        </a:xfrm>
      </p:grpSpPr>
      <p:sp>
        <p:nvSpPr>
          <p:cNvPr id="58" name="Shape 58"/>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9" name="Shape 59"/>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marL="342900" rtl="0" algn="l">
              <a:spcBef>
                <a:spcPts val="640"/>
              </a:spcBef>
              <a:buClr>
                <a:schemeClr val="dk1"/>
              </a:buClr>
              <a:buFont typeface="Arial"/>
              <a:buChar char="•"/>
              <a:defRPr/>
            </a:lvl1pPr>
            <a:lvl2pPr indent="-107950" marL="742950" rtl="0" algn="l">
              <a:spcBef>
                <a:spcPts val="560"/>
              </a:spcBef>
              <a:buClr>
                <a:schemeClr val="dk1"/>
              </a:buClr>
              <a:buFont typeface="Arial"/>
              <a:buChar char="–"/>
              <a:defRPr/>
            </a:lvl2pPr>
            <a:lvl3pPr indent="-76200" marL="1143000" rtl="0" algn="l">
              <a:spcBef>
                <a:spcPts val="480"/>
              </a:spcBef>
              <a:buClr>
                <a:schemeClr val="dk1"/>
              </a:buClr>
              <a:buFont typeface="Arial"/>
              <a:buChar char="•"/>
              <a:defRPr/>
            </a:lvl3pPr>
            <a:lvl4pPr indent="-101600" marL="1600200" rtl="0" algn="l">
              <a:spcBef>
                <a:spcPts val="400"/>
              </a:spcBef>
              <a:buClr>
                <a:schemeClr val="dk1"/>
              </a:buClr>
              <a:buFont typeface="Arial"/>
              <a:buChar char="–"/>
              <a:defRPr/>
            </a:lvl4pPr>
            <a:lvl5pPr indent="-101600" marL="2057400" rtl="0" algn="l">
              <a:spcBef>
                <a:spcPts val="400"/>
              </a:spcBef>
              <a:buClr>
                <a:schemeClr val="dk1"/>
              </a:buClr>
              <a:buFont typeface="Arial"/>
              <a:buChar char="»"/>
              <a:defRPr/>
            </a:lvl5pPr>
            <a:lvl6pPr indent="-101600" marL="2514600" rtl="0" algn="l">
              <a:spcBef>
                <a:spcPts val="400"/>
              </a:spcBef>
              <a:buClr>
                <a:schemeClr val="dk1"/>
              </a:buClr>
              <a:buFont typeface="Arial"/>
              <a:buChar char="•"/>
              <a:defRPr/>
            </a:lvl6pPr>
            <a:lvl7pPr indent="-101600" marL="2971800" rtl="0" algn="l">
              <a:spcBef>
                <a:spcPts val="400"/>
              </a:spcBef>
              <a:buClr>
                <a:schemeClr val="dk1"/>
              </a:buClr>
              <a:buFont typeface="Arial"/>
              <a:buChar char="•"/>
              <a:defRPr/>
            </a:lvl7pPr>
            <a:lvl8pPr indent="-101600" marL="3429000" rtl="0" algn="l">
              <a:spcBef>
                <a:spcPts val="400"/>
              </a:spcBef>
              <a:buClr>
                <a:schemeClr val="dk1"/>
              </a:buClr>
              <a:buFont typeface="Arial"/>
              <a:buChar char="•"/>
              <a:defRPr/>
            </a:lvl8pPr>
            <a:lvl9pPr indent="-101600" marL="3886200" rtl="0" algn="l">
              <a:spcBef>
                <a:spcPts val="400"/>
              </a:spcBef>
              <a:buClr>
                <a:schemeClr val="dk1"/>
              </a:buClr>
              <a:buFont typeface="Arial"/>
              <a:buChar char="•"/>
              <a:defRPr/>
            </a:lvl9pPr>
          </a:lstStyle>
          <a:p/>
        </p:txBody>
      </p:sp>
      <p:sp>
        <p:nvSpPr>
          <p:cNvPr id="60" name="Shape 6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1" name="Shape 6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62" name="Shape 62"/>
        <p:cNvGrpSpPr/>
        <p:nvPr/>
      </p:nvGrpSpPr>
      <p:grpSpPr>
        <a:xfrm>
          <a:off x="0" y="0"/>
          <a:ext cx="0" cy="0"/>
          <a:chOff x="0" y="0"/>
          <a:chExt cx="0" cy="0"/>
        </a:xfrm>
      </p:grpSpPr>
      <p:sp>
        <p:nvSpPr>
          <p:cNvPr id="63" name="Shape 63"/>
          <p:cNvSpPr txBox="1"/>
          <p:nvPr>
            <p:ph type="title"/>
          </p:nvPr>
        </p:nvSpPr>
        <p:spPr>
          <a:xfrm>
            <a:off x="722312" y="4406900"/>
            <a:ext cx="7772400" cy="1362075"/>
          </a:xfrm>
          <a:prstGeom prst="rect">
            <a:avLst/>
          </a:prstGeom>
          <a:noFill/>
          <a:ln>
            <a:noFill/>
          </a:ln>
        </p:spPr>
        <p:txBody>
          <a:bodyPr anchorCtr="0" anchor="t"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4" name="Shape 64"/>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marL="0" rtl="0">
              <a:spcBef>
                <a:spcPts val="0"/>
              </a:spcBef>
              <a:buClr>
                <a:srgbClr val="888888"/>
              </a:buClr>
              <a:buFont typeface="Calibri"/>
              <a:buNone/>
              <a:defRPr/>
            </a:lvl1pPr>
            <a:lvl2pPr indent="0" marL="457200" rtl="0">
              <a:spcBef>
                <a:spcPts val="0"/>
              </a:spcBef>
              <a:buClr>
                <a:srgbClr val="888888"/>
              </a:buClr>
              <a:buFont typeface="Calibri"/>
              <a:buNone/>
              <a:defRPr/>
            </a:lvl2pPr>
            <a:lvl3pPr indent="0" marL="914400" rtl="0">
              <a:spcBef>
                <a:spcPts val="0"/>
              </a:spcBef>
              <a:buClr>
                <a:srgbClr val="888888"/>
              </a:buClr>
              <a:buFont typeface="Calibri"/>
              <a:buNone/>
              <a:defRPr/>
            </a:lvl3pPr>
            <a:lvl4pPr indent="0" marL="1371600" rtl="0">
              <a:spcBef>
                <a:spcPts val="0"/>
              </a:spcBef>
              <a:buClr>
                <a:srgbClr val="888888"/>
              </a:buClr>
              <a:buFont typeface="Calibri"/>
              <a:buNone/>
              <a:defRPr/>
            </a:lvl4pPr>
            <a:lvl5pPr indent="0" marL="1828800" rtl="0">
              <a:spcBef>
                <a:spcPts val="0"/>
              </a:spcBef>
              <a:buClr>
                <a:srgbClr val="888888"/>
              </a:buClr>
              <a:buFont typeface="Calibri"/>
              <a:buNone/>
              <a:defRPr/>
            </a:lvl5pPr>
            <a:lvl6pPr indent="0" marL="2286000" rtl="0">
              <a:spcBef>
                <a:spcPts val="0"/>
              </a:spcBef>
              <a:buClr>
                <a:srgbClr val="888888"/>
              </a:buClr>
              <a:buFont typeface="Calibri"/>
              <a:buNone/>
              <a:defRPr/>
            </a:lvl6pPr>
            <a:lvl7pPr indent="0" marL="2743200" rtl="0">
              <a:spcBef>
                <a:spcPts val="0"/>
              </a:spcBef>
              <a:buClr>
                <a:srgbClr val="888888"/>
              </a:buClr>
              <a:buFont typeface="Calibri"/>
              <a:buNone/>
              <a:defRPr/>
            </a:lvl7pPr>
            <a:lvl8pPr indent="0" marL="3200400" rtl="0">
              <a:spcBef>
                <a:spcPts val="0"/>
              </a:spcBef>
              <a:buClr>
                <a:srgbClr val="888888"/>
              </a:buClr>
              <a:buFont typeface="Calibri"/>
              <a:buNone/>
              <a:defRPr/>
            </a:lvl8pPr>
            <a:lvl9pPr indent="0" marL="3657600" rtl="0">
              <a:spcBef>
                <a:spcPts val="0"/>
              </a:spcBef>
              <a:buClr>
                <a:srgbClr val="888888"/>
              </a:buClr>
              <a:buFont typeface="Calibri"/>
              <a:buNone/>
              <a:defRPr/>
            </a:lvl9pPr>
          </a:lstStyle>
          <a:p/>
        </p:txBody>
      </p:sp>
      <p:sp>
        <p:nvSpPr>
          <p:cNvPr id="65" name="Shape 6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6" name="Shape 6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67" name="Shape 67"/>
        <p:cNvGrpSpPr/>
        <p:nvPr/>
      </p:nvGrpSpPr>
      <p:grpSpPr>
        <a:xfrm>
          <a:off x="0" y="0"/>
          <a:ext cx="0" cy="0"/>
          <a:chOff x="0" y="0"/>
          <a:chExt cx="0" cy="0"/>
        </a:xfrm>
      </p:grpSpPr>
      <p:sp>
        <p:nvSpPr>
          <p:cNvPr id="68" name="Shape 68"/>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9" name="Shape 69"/>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0" name="Shape 70"/>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1" name="Shape 7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2" name="Shape 7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73" name="Shape 73"/>
        <p:cNvGrpSpPr/>
        <p:nvPr/>
      </p:nvGrpSpPr>
      <p:grpSpPr>
        <a:xfrm>
          <a:off x="0" y="0"/>
          <a:ext cx="0" cy="0"/>
          <a:chOff x="0" y="0"/>
          <a:chExt cx="0" cy="0"/>
        </a:xfrm>
      </p:grpSpPr>
      <p:sp>
        <p:nvSpPr>
          <p:cNvPr id="74" name="Shape 74"/>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5" name="Shape 75"/>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76" name="Shape 76"/>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7" name="Shape 77"/>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78" name="Shape 78"/>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9" name="Shape 7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0" name="Shape 8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81" name="Shape 81"/>
        <p:cNvGrpSpPr/>
        <p:nvPr/>
      </p:nvGrpSpPr>
      <p:grpSpPr>
        <a:xfrm>
          <a:off x="0" y="0"/>
          <a:ext cx="0" cy="0"/>
          <a:chOff x="0" y="0"/>
          <a:chExt cx="0" cy="0"/>
        </a:xfrm>
      </p:grpSpPr>
      <p:sp>
        <p:nvSpPr>
          <p:cNvPr id="82" name="Shape 82"/>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3" name="Shape 83"/>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4" name="Shape 8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85" name="Shape 85"/>
        <p:cNvGrpSpPr/>
        <p:nvPr/>
      </p:nvGrpSpPr>
      <p:grpSpPr>
        <a:xfrm>
          <a:off x="0" y="0"/>
          <a:ext cx="0" cy="0"/>
          <a:chOff x="0" y="0"/>
          <a:chExt cx="0" cy="0"/>
        </a:xfrm>
      </p:grpSpPr>
      <p:sp>
        <p:nvSpPr>
          <p:cNvPr id="86" name="Shape 8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7" name="Shape 8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88" name="Shape 88"/>
        <p:cNvGrpSpPr/>
        <p:nvPr/>
      </p:nvGrpSpPr>
      <p:grpSpPr>
        <a:xfrm>
          <a:off x="0" y="0"/>
          <a:ext cx="0" cy="0"/>
          <a:chOff x="0" y="0"/>
          <a:chExt cx="0" cy="0"/>
        </a:xfrm>
      </p:grpSpPr>
      <p:sp>
        <p:nvSpPr>
          <p:cNvPr id="89" name="Shape 89"/>
          <p:cNvSpPr txBox="1"/>
          <p:nvPr>
            <p:ph type="title"/>
          </p:nvPr>
        </p:nvSpPr>
        <p:spPr>
          <a:xfrm>
            <a:off x="457200" y="273050"/>
            <a:ext cx="3008313" cy="1162049"/>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90" name="Shape 90"/>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91" name="Shape 91"/>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92" name="Shape 9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93" name="Shape 9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94" name="Shape 94"/>
        <p:cNvGrpSpPr/>
        <p:nvPr/>
      </p:nvGrpSpPr>
      <p:grpSpPr>
        <a:xfrm>
          <a:off x="0" y="0"/>
          <a:ext cx="0" cy="0"/>
          <a:chOff x="0" y="0"/>
          <a:chExt cx="0" cy="0"/>
        </a:xfrm>
      </p:grpSpPr>
      <p:sp>
        <p:nvSpPr>
          <p:cNvPr id="95" name="Shape 95"/>
          <p:cNvSpPr txBox="1"/>
          <p:nvPr>
            <p:ph type="title"/>
          </p:nvPr>
        </p:nvSpPr>
        <p:spPr>
          <a:xfrm>
            <a:off x="1792288" y="4800600"/>
            <a:ext cx="5486399" cy="566737"/>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96" name="Shape 96"/>
          <p:cNvSpPr/>
          <p:nvPr>
            <p:ph idx="2" type="pic"/>
          </p:nvPr>
        </p:nvSpPr>
        <p:spPr>
          <a:xfrm>
            <a:off x="1792288" y="612775"/>
            <a:ext cx="5486399" cy="4114800"/>
          </a:xfrm>
          <a:prstGeom prst="rect">
            <a:avLst/>
          </a:prstGeom>
          <a:noFill/>
          <a:ln>
            <a:noFill/>
          </a:ln>
        </p:spPr>
      </p:sp>
      <p:sp>
        <p:nvSpPr>
          <p:cNvPr id="97" name="Shape 97"/>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98" name="Shape 9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99" name="Shape 9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00" name="Shape 100"/>
        <p:cNvGrpSpPr/>
        <p:nvPr/>
      </p:nvGrpSpPr>
      <p:grpSpPr>
        <a:xfrm>
          <a:off x="0" y="0"/>
          <a:ext cx="0" cy="0"/>
          <a:chOff x="0" y="0"/>
          <a:chExt cx="0" cy="0"/>
        </a:xfrm>
      </p:grpSpPr>
      <p:sp>
        <p:nvSpPr>
          <p:cNvPr id="101" name="Shape 101"/>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02" name="Shape 102"/>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marL="342900" rtl="0" algn="l">
              <a:spcBef>
                <a:spcPts val="640"/>
              </a:spcBef>
              <a:buClr>
                <a:schemeClr val="dk1"/>
              </a:buClr>
              <a:buFont typeface="Arial"/>
              <a:buChar char="•"/>
              <a:defRPr/>
            </a:lvl1pPr>
            <a:lvl2pPr indent="-107950" marL="742950" rtl="0" algn="l">
              <a:spcBef>
                <a:spcPts val="560"/>
              </a:spcBef>
              <a:buClr>
                <a:schemeClr val="dk1"/>
              </a:buClr>
              <a:buFont typeface="Arial"/>
              <a:buChar char="–"/>
              <a:defRPr/>
            </a:lvl2pPr>
            <a:lvl3pPr indent="-76200" marL="1143000" rtl="0" algn="l">
              <a:spcBef>
                <a:spcPts val="480"/>
              </a:spcBef>
              <a:buClr>
                <a:schemeClr val="dk1"/>
              </a:buClr>
              <a:buFont typeface="Arial"/>
              <a:buChar char="•"/>
              <a:defRPr/>
            </a:lvl3pPr>
            <a:lvl4pPr indent="-101600" marL="1600200" rtl="0" algn="l">
              <a:spcBef>
                <a:spcPts val="400"/>
              </a:spcBef>
              <a:buClr>
                <a:schemeClr val="dk1"/>
              </a:buClr>
              <a:buFont typeface="Arial"/>
              <a:buChar char="–"/>
              <a:defRPr/>
            </a:lvl4pPr>
            <a:lvl5pPr indent="-101600" marL="2057400" rtl="0" algn="l">
              <a:spcBef>
                <a:spcPts val="400"/>
              </a:spcBef>
              <a:buClr>
                <a:schemeClr val="dk1"/>
              </a:buClr>
              <a:buFont typeface="Arial"/>
              <a:buChar char="»"/>
              <a:defRPr/>
            </a:lvl5pPr>
            <a:lvl6pPr indent="-101600" marL="2514600" rtl="0" algn="l">
              <a:spcBef>
                <a:spcPts val="400"/>
              </a:spcBef>
              <a:buClr>
                <a:schemeClr val="dk1"/>
              </a:buClr>
              <a:buFont typeface="Arial"/>
              <a:buChar char="•"/>
              <a:defRPr/>
            </a:lvl6pPr>
            <a:lvl7pPr indent="-101600" marL="2971800" rtl="0" algn="l">
              <a:spcBef>
                <a:spcPts val="400"/>
              </a:spcBef>
              <a:buClr>
                <a:schemeClr val="dk1"/>
              </a:buClr>
              <a:buFont typeface="Arial"/>
              <a:buChar char="•"/>
              <a:defRPr/>
            </a:lvl7pPr>
            <a:lvl8pPr indent="-101600" marL="3429000" rtl="0" algn="l">
              <a:spcBef>
                <a:spcPts val="400"/>
              </a:spcBef>
              <a:buClr>
                <a:schemeClr val="dk1"/>
              </a:buClr>
              <a:buFont typeface="Arial"/>
              <a:buChar char="•"/>
              <a:defRPr/>
            </a:lvl8pPr>
            <a:lvl9pPr indent="-101600" marL="3886200" rtl="0" algn="l">
              <a:spcBef>
                <a:spcPts val="400"/>
              </a:spcBef>
              <a:buClr>
                <a:schemeClr val="dk1"/>
              </a:buClr>
              <a:buFont typeface="Arial"/>
              <a:buChar char="•"/>
              <a:defRPr/>
            </a:lvl9pPr>
          </a:lstStyle>
          <a:p/>
        </p:txBody>
      </p:sp>
      <p:sp>
        <p:nvSpPr>
          <p:cNvPr id="103" name="Shape 103"/>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04" name="Shape 10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05" name="Shape 105"/>
        <p:cNvGrpSpPr/>
        <p:nvPr/>
      </p:nvGrpSpPr>
      <p:grpSpPr>
        <a:xfrm>
          <a:off x="0" y="0"/>
          <a:ext cx="0" cy="0"/>
          <a:chOff x="0" y="0"/>
          <a:chExt cx="0" cy="0"/>
        </a:xfrm>
      </p:grpSpPr>
      <p:sp>
        <p:nvSpPr>
          <p:cNvPr id="106" name="Shape 106"/>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rtl="0" algn="ctr">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07" name="Shape 107"/>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marL="342900" rtl="0" algn="l">
              <a:spcBef>
                <a:spcPts val="640"/>
              </a:spcBef>
              <a:buClr>
                <a:schemeClr val="dk1"/>
              </a:buClr>
              <a:buFont typeface="Arial"/>
              <a:buChar char="•"/>
              <a:defRPr/>
            </a:lvl1pPr>
            <a:lvl2pPr indent="-107950" marL="742950" rtl="0" algn="l">
              <a:spcBef>
                <a:spcPts val="560"/>
              </a:spcBef>
              <a:buClr>
                <a:schemeClr val="dk1"/>
              </a:buClr>
              <a:buFont typeface="Arial"/>
              <a:buChar char="–"/>
              <a:defRPr/>
            </a:lvl2pPr>
            <a:lvl3pPr indent="-76200" marL="1143000" rtl="0" algn="l">
              <a:spcBef>
                <a:spcPts val="480"/>
              </a:spcBef>
              <a:buClr>
                <a:schemeClr val="dk1"/>
              </a:buClr>
              <a:buFont typeface="Arial"/>
              <a:buChar char="•"/>
              <a:defRPr/>
            </a:lvl3pPr>
            <a:lvl4pPr indent="-101600" marL="1600200" rtl="0" algn="l">
              <a:spcBef>
                <a:spcPts val="400"/>
              </a:spcBef>
              <a:buClr>
                <a:schemeClr val="dk1"/>
              </a:buClr>
              <a:buFont typeface="Arial"/>
              <a:buChar char="–"/>
              <a:defRPr/>
            </a:lvl4pPr>
            <a:lvl5pPr indent="-101600" marL="2057400" rtl="0" algn="l">
              <a:spcBef>
                <a:spcPts val="400"/>
              </a:spcBef>
              <a:buClr>
                <a:schemeClr val="dk1"/>
              </a:buClr>
              <a:buFont typeface="Arial"/>
              <a:buChar char="»"/>
              <a:defRPr/>
            </a:lvl5pPr>
            <a:lvl6pPr indent="-101600" marL="2514600" rtl="0" algn="l">
              <a:spcBef>
                <a:spcPts val="400"/>
              </a:spcBef>
              <a:buClr>
                <a:schemeClr val="dk1"/>
              </a:buClr>
              <a:buFont typeface="Arial"/>
              <a:buChar char="•"/>
              <a:defRPr/>
            </a:lvl6pPr>
            <a:lvl7pPr indent="-101600" marL="2971800" rtl="0" algn="l">
              <a:spcBef>
                <a:spcPts val="400"/>
              </a:spcBef>
              <a:buClr>
                <a:schemeClr val="dk1"/>
              </a:buClr>
              <a:buFont typeface="Arial"/>
              <a:buChar char="•"/>
              <a:defRPr/>
            </a:lvl7pPr>
            <a:lvl8pPr indent="-101600" marL="3429000" rtl="0" algn="l">
              <a:spcBef>
                <a:spcPts val="400"/>
              </a:spcBef>
              <a:buClr>
                <a:schemeClr val="dk1"/>
              </a:buClr>
              <a:buFont typeface="Arial"/>
              <a:buChar char="•"/>
              <a:defRPr/>
            </a:lvl8pPr>
            <a:lvl9pPr indent="-101600" marL="3886200" rtl="0" algn="l">
              <a:spcBef>
                <a:spcPts val="400"/>
              </a:spcBef>
              <a:buClr>
                <a:schemeClr val="dk1"/>
              </a:buClr>
              <a:buFont typeface="Arial"/>
              <a:buChar char="•"/>
              <a:defRPr/>
            </a:lvl9pPr>
          </a:lstStyle>
          <a:p/>
        </p:txBody>
      </p:sp>
      <p:sp>
        <p:nvSpPr>
          <p:cNvPr id="108" name="Shape 10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09" name="Shape 109"/>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10" name="Shape 11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3" name="Shape 23"/>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4" name="Shape 24"/>
          <p:cNvSpPr txBox="1"/>
          <p:nvPr>
            <p:ph idx="12" type="sldNum"/>
          </p:nvPr>
        </p:nvSpPr>
        <p:spPr>
          <a:xfrm>
            <a:off x="6980582" y="6537325"/>
            <a:ext cx="2133599" cy="320675"/>
          </a:xfrm>
          <a:prstGeom prst="rect">
            <a:avLst/>
          </a:prstGeom>
          <a:noFill/>
          <a:ln>
            <a:noFill/>
          </a:ln>
        </p:spPr>
        <p:txBody>
          <a:bodyPr anchorCtr="0" anchor="t" bIns="45700" lIns="91425" rIns="91425" tIns="45700">
            <a:noAutofit/>
          </a:bodyPr>
          <a:lstStyle>
            <a:lvl1pPr indent="0" marL="0" marR="0" rtl="0" algn="r">
              <a:spcBef>
                <a:spcPts val="0"/>
              </a:spcBef>
              <a:buNone/>
              <a:defRPr b="0" baseline="0" i="0" sz="1400" u="none" cap="none" strike="noStrike">
                <a:solidFill>
                  <a:schemeClr val="dk1"/>
                </a:solidFill>
                <a:latin typeface="Arial"/>
                <a:ea typeface="Arial"/>
                <a:cs typeface="Arial"/>
                <a:sym typeface="Arial"/>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17" name="Shape 117"/>
        <p:cNvGrpSpPr/>
        <p:nvPr/>
      </p:nvGrpSpPr>
      <p:grpSpPr>
        <a:xfrm>
          <a:off x="0" y="0"/>
          <a:ext cx="0" cy="0"/>
          <a:chOff x="0" y="0"/>
          <a:chExt cx="0" cy="0"/>
        </a:xfrm>
      </p:grpSpPr>
      <p:sp>
        <p:nvSpPr>
          <p:cNvPr id="118" name="Shape 118"/>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119" name="Shape 119"/>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marL="0" marR="0" rtl="0" algn="ctr">
              <a:spcBef>
                <a:spcPts val="640"/>
              </a:spcBef>
              <a:spcAft>
                <a:spcPts val="0"/>
              </a:spcAft>
              <a:buClr>
                <a:srgbClr val="888888"/>
              </a:buClr>
              <a:buFont typeface="Arial"/>
              <a:buNone/>
              <a:defRPr/>
            </a:lvl1pPr>
            <a:lvl2pPr indent="0" marL="457200" marR="0" rtl="0" algn="ctr">
              <a:spcBef>
                <a:spcPts val="560"/>
              </a:spcBef>
              <a:spcAft>
                <a:spcPts val="0"/>
              </a:spcAft>
              <a:buClr>
                <a:srgbClr val="888888"/>
              </a:buClr>
              <a:buFont typeface="Arial"/>
              <a:buNone/>
              <a:defRPr/>
            </a:lvl2pPr>
            <a:lvl3pPr indent="0" marL="914400" marR="0" rtl="0" algn="ctr">
              <a:spcBef>
                <a:spcPts val="480"/>
              </a:spcBef>
              <a:spcAft>
                <a:spcPts val="0"/>
              </a:spcAft>
              <a:buClr>
                <a:srgbClr val="888888"/>
              </a:buClr>
              <a:buFont typeface="Arial"/>
              <a:buNone/>
              <a:defRPr/>
            </a:lvl3pPr>
            <a:lvl4pPr indent="0" marL="1371600" marR="0" rtl="0" algn="ctr">
              <a:spcBef>
                <a:spcPts val="400"/>
              </a:spcBef>
              <a:spcAft>
                <a:spcPts val="0"/>
              </a:spcAft>
              <a:buClr>
                <a:srgbClr val="888888"/>
              </a:buClr>
              <a:buFont typeface="Arial"/>
              <a:buNone/>
              <a:defRPr/>
            </a:lvl4pPr>
            <a:lvl5pPr indent="0" marL="1828800" marR="0" rtl="0" algn="ctr">
              <a:spcBef>
                <a:spcPts val="400"/>
              </a:spcBef>
              <a:spcAft>
                <a:spcPts val="0"/>
              </a:spcAft>
              <a:buClr>
                <a:srgbClr val="888888"/>
              </a:buClr>
              <a:buFont typeface="Arial"/>
              <a:buNone/>
              <a:defRPr/>
            </a:lvl5pPr>
            <a:lvl6pPr indent="0" marL="2286000" marR="0" rtl="0" algn="ctr">
              <a:spcBef>
                <a:spcPts val="400"/>
              </a:spcBef>
              <a:buClr>
                <a:srgbClr val="888888"/>
              </a:buClr>
              <a:buFont typeface="Arial"/>
              <a:buNone/>
              <a:defRPr/>
            </a:lvl6pPr>
            <a:lvl7pPr indent="0" marL="2743200" marR="0" rtl="0" algn="ctr">
              <a:spcBef>
                <a:spcPts val="400"/>
              </a:spcBef>
              <a:buClr>
                <a:srgbClr val="888888"/>
              </a:buClr>
              <a:buFont typeface="Arial"/>
              <a:buNone/>
              <a:defRPr/>
            </a:lvl7pPr>
            <a:lvl8pPr indent="0" marL="3200400" marR="0" rtl="0" algn="ctr">
              <a:spcBef>
                <a:spcPts val="400"/>
              </a:spcBef>
              <a:buClr>
                <a:srgbClr val="888888"/>
              </a:buClr>
              <a:buFont typeface="Arial"/>
              <a:buNone/>
              <a:defRPr/>
            </a:lvl8pPr>
            <a:lvl9pPr indent="0" marL="3657600" marR="0" rtl="0" algn="ctr">
              <a:spcBef>
                <a:spcPts val="400"/>
              </a:spcBef>
              <a:buClr>
                <a:srgbClr val="888888"/>
              </a:buClr>
              <a:buFont typeface="Arial"/>
              <a:buNone/>
              <a:defRPr/>
            </a:lvl9pPr>
          </a:lstStyle>
          <a:p/>
        </p:txBody>
      </p:sp>
      <p:sp>
        <p:nvSpPr>
          <p:cNvPr id="120" name="Shape 12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21" name="Shape 12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22" name="Shape 12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23" name="Shape 123"/>
        <p:cNvGrpSpPr/>
        <p:nvPr/>
      </p:nvGrpSpPr>
      <p:grpSpPr>
        <a:xfrm>
          <a:off x="0" y="0"/>
          <a:ext cx="0" cy="0"/>
          <a:chOff x="0" y="0"/>
          <a:chExt cx="0" cy="0"/>
        </a:xfrm>
      </p:grpSpPr>
      <p:sp>
        <p:nvSpPr>
          <p:cNvPr id="124" name="Shape 124"/>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125" name="Shape 125"/>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Arial"/>
              <a:buChar char="•"/>
              <a:defRPr/>
            </a:lvl1pPr>
            <a:lvl2pPr indent="-107950" marL="742950" rtl="0" algn="l">
              <a:spcBef>
                <a:spcPts val="560"/>
              </a:spcBef>
              <a:spcAft>
                <a:spcPts val="0"/>
              </a:spcAft>
              <a:buClr>
                <a:schemeClr val="dk1"/>
              </a:buClr>
              <a:buFont typeface="Arial"/>
              <a:buChar char="–"/>
              <a:defRPr/>
            </a:lvl2pPr>
            <a:lvl3pPr indent="-76200" marL="1143000" rtl="0" algn="l">
              <a:spcBef>
                <a:spcPts val="480"/>
              </a:spcBef>
              <a:spcAft>
                <a:spcPts val="0"/>
              </a:spcAft>
              <a:buClr>
                <a:schemeClr val="dk1"/>
              </a:buClr>
              <a:buFont typeface="Arial"/>
              <a:buChar char="•"/>
              <a:defRPr/>
            </a:lvl3pPr>
            <a:lvl4pPr indent="-101600" marL="1600200" rtl="0" algn="l">
              <a:spcBef>
                <a:spcPts val="400"/>
              </a:spcBef>
              <a:spcAft>
                <a:spcPts val="0"/>
              </a:spcAft>
              <a:buClr>
                <a:schemeClr val="dk1"/>
              </a:buClr>
              <a:buFont typeface="Arial"/>
              <a:buChar char="–"/>
              <a:defRPr/>
            </a:lvl4pPr>
            <a:lvl5pPr indent="-101600" marL="2057400" rtl="0" algn="l">
              <a:spcBef>
                <a:spcPts val="400"/>
              </a:spcBef>
              <a:spcAft>
                <a:spcPts val="0"/>
              </a:spcAft>
              <a:buClr>
                <a:schemeClr val="dk1"/>
              </a:buClr>
              <a:buFont typeface="Arial"/>
              <a:buChar char="»"/>
              <a:defRPr/>
            </a:lvl5pPr>
            <a:lvl6pPr indent="-101600" marL="2514600" rtl="0" algn="l">
              <a:spcBef>
                <a:spcPts val="400"/>
              </a:spcBef>
              <a:buClr>
                <a:schemeClr val="dk1"/>
              </a:buClr>
              <a:buFont typeface="Arial"/>
              <a:buChar char="•"/>
              <a:defRPr/>
            </a:lvl6pPr>
            <a:lvl7pPr indent="-101600" marL="2971800" rtl="0" algn="l">
              <a:spcBef>
                <a:spcPts val="400"/>
              </a:spcBef>
              <a:buClr>
                <a:schemeClr val="dk1"/>
              </a:buClr>
              <a:buFont typeface="Arial"/>
              <a:buChar char="•"/>
              <a:defRPr/>
            </a:lvl7pPr>
            <a:lvl8pPr indent="-101600" marL="3429000" rtl="0" algn="l">
              <a:spcBef>
                <a:spcPts val="400"/>
              </a:spcBef>
              <a:buClr>
                <a:schemeClr val="dk1"/>
              </a:buClr>
              <a:buFont typeface="Arial"/>
              <a:buChar char="•"/>
              <a:defRPr/>
            </a:lvl8pPr>
            <a:lvl9pPr indent="-101600" marL="3886200" rtl="0" algn="l">
              <a:spcBef>
                <a:spcPts val="400"/>
              </a:spcBef>
              <a:buClr>
                <a:schemeClr val="dk1"/>
              </a:buClr>
              <a:buFont typeface="Arial"/>
              <a:buChar char="•"/>
              <a:defRPr/>
            </a:lvl9pPr>
          </a:lstStyle>
          <a:p/>
        </p:txBody>
      </p:sp>
      <p:sp>
        <p:nvSpPr>
          <p:cNvPr id="126" name="Shape 12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27" name="Shape 12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28" name="Shape 12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29" name="Shape 129"/>
        <p:cNvGrpSpPr/>
        <p:nvPr/>
      </p:nvGrpSpPr>
      <p:grpSpPr>
        <a:xfrm>
          <a:off x="0" y="0"/>
          <a:ext cx="0" cy="0"/>
          <a:chOff x="0" y="0"/>
          <a:chExt cx="0" cy="0"/>
        </a:xfrm>
      </p:grpSpPr>
      <p:sp>
        <p:nvSpPr>
          <p:cNvPr id="130" name="Shape 130"/>
          <p:cNvSpPr txBox="1"/>
          <p:nvPr>
            <p:ph type="title"/>
          </p:nvPr>
        </p:nvSpPr>
        <p:spPr>
          <a:xfrm>
            <a:off x="722312" y="4406900"/>
            <a:ext cx="7772400" cy="1362075"/>
          </a:xfrm>
          <a:prstGeom prst="rect">
            <a:avLst/>
          </a:prstGeom>
          <a:noFill/>
          <a:ln>
            <a:noFill/>
          </a:ln>
        </p:spPr>
        <p:txBody>
          <a:bodyPr anchorCtr="0" anchor="t"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31" name="Shape 131"/>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marL="0" rtl="0">
              <a:spcBef>
                <a:spcPts val="0"/>
              </a:spcBef>
              <a:buClr>
                <a:srgbClr val="888888"/>
              </a:buClr>
              <a:buFont typeface="Calibri"/>
              <a:buNone/>
              <a:defRPr/>
            </a:lvl1pPr>
            <a:lvl2pPr indent="0" marL="457200" rtl="0">
              <a:spcBef>
                <a:spcPts val="0"/>
              </a:spcBef>
              <a:buClr>
                <a:srgbClr val="888888"/>
              </a:buClr>
              <a:buFont typeface="Calibri"/>
              <a:buNone/>
              <a:defRPr/>
            </a:lvl2pPr>
            <a:lvl3pPr indent="0" marL="914400" rtl="0">
              <a:spcBef>
                <a:spcPts val="0"/>
              </a:spcBef>
              <a:buClr>
                <a:srgbClr val="888888"/>
              </a:buClr>
              <a:buFont typeface="Calibri"/>
              <a:buNone/>
              <a:defRPr/>
            </a:lvl3pPr>
            <a:lvl4pPr indent="0" marL="1371600" rtl="0">
              <a:spcBef>
                <a:spcPts val="0"/>
              </a:spcBef>
              <a:buClr>
                <a:srgbClr val="888888"/>
              </a:buClr>
              <a:buFont typeface="Calibri"/>
              <a:buNone/>
              <a:defRPr/>
            </a:lvl4pPr>
            <a:lvl5pPr indent="0" marL="1828800" rtl="0">
              <a:spcBef>
                <a:spcPts val="0"/>
              </a:spcBef>
              <a:buClr>
                <a:srgbClr val="888888"/>
              </a:buClr>
              <a:buFont typeface="Calibri"/>
              <a:buNone/>
              <a:defRPr/>
            </a:lvl5pPr>
            <a:lvl6pPr indent="0" marL="2286000" rtl="0">
              <a:spcBef>
                <a:spcPts val="0"/>
              </a:spcBef>
              <a:buClr>
                <a:srgbClr val="888888"/>
              </a:buClr>
              <a:buFont typeface="Calibri"/>
              <a:buNone/>
              <a:defRPr/>
            </a:lvl6pPr>
            <a:lvl7pPr indent="0" marL="2743200" rtl="0">
              <a:spcBef>
                <a:spcPts val="0"/>
              </a:spcBef>
              <a:buClr>
                <a:srgbClr val="888888"/>
              </a:buClr>
              <a:buFont typeface="Calibri"/>
              <a:buNone/>
              <a:defRPr/>
            </a:lvl7pPr>
            <a:lvl8pPr indent="0" marL="3200400" rtl="0">
              <a:spcBef>
                <a:spcPts val="0"/>
              </a:spcBef>
              <a:buClr>
                <a:srgbClr val="888888"/>
              </a:buClr>
              <a:buFont typeface="Calibri"/>
              <a:buNone/>
              <a:defRPr/>
            </a:lvl8pPr>
            <a:lvl9pPr indent="0" marL="3657600" rtl="0">
              <a:spcBef>
                <a:spcPts val="0"/>
              </a:spcBef>
              <a:buClr>
                <a:srgbClr val="888888"/>
              </a:buClr>
              <a:buFont typeface="Calibri"/>
              <a:buNone/>
              <a:defRPr/>
            </a:lvl9pPr>
          </a:lstStyle>
          <a:p/>
        </p:txBody>
      </p:sp>
      <p:sp>
        <p:nvSpPr>
          <p:cNvPr id="132" name="Shape 13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33" name="Shape 13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34" name="Shape 13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35" name="Shape 135"/>
        <p:cNvGrpSpPr/>
        <p:nvPr/>
      </p:nvGrpSpPr>
      <p:grpSpPr>
        <a:xfrm>
          <a:off x="0" y="0"/>
          <a:ext cx="0" cy="0"/>
          <a:chOff x="0" y="0"/>
          <a:chExt cx="0" cy="0"/>
        </a:xfrm>
      </p:grpSpPr>
      <p:sp>
        <p:nvSpPr>
          <p:cNvPr id="136" name="Shape 136"/>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137" name="Shape 137"/>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38" name="Shape 138"/>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39" name="Shape 13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40" name="Shape 14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41" name="Shape 14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42" name="Shape 142"/>
        <p:cNvGrpSpPr/>
        <p:nvPr/>
      </p:nvGrpSpPr>
      <p:grpSpPr>
        <a:xfrm>
          <a:off x="0" y="0"/>
          <a:ext cx="0" cy="0"/>
          <a:chOff x="0" y="0"/>
          <a:chExt cx="0" cy="0"/>
        </a:xfrm>
      </p:grpSpPr>
      <p:sp>
        <p:nvSpPr>
          <p:cNvPr id="143" name="Shape 143"/>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4" name="Shape 144"/>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145" name="Shape 145"/>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6" name="Shape 146"/>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147" name="Shape 147"/>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8" name="Shape 14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49" name="Shape 14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50" name="Shape 15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51" name="Shape 151"/>
        <p:cNvGrpSpPr/>
        <p:nvPr/>
      </p:nvGrpSpPr>
      <p:grpSpPr>
        <a:xfrm>
          <a:off x="0" y="0"/>
          <a:ext cx="0" cy="0"/>
          <a:chOff x="0" y="0"/>
          <a:chExt cx="0" cy="0"/>
        </a:xfrm>
      </p:grpSpPr>
      <p:sp>
        <p:nvSpPr>
          <p:cNvPr id="152" name="Shape 152"/>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153" name="Shape 153"/>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54" name="Shape 154"/>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55" name="Shape 155"/>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56" name="Shape 156"/>
        <p:cNvGrpSpPr/>
        <p:nvPr/>
      </p:nvGrpSpPr>
      <p:grpSpPr>
        <a:xfrm>
          <a:off x="0" y="0"/>
          <a:ext cx="0" cy="0"/>
          <a:chOff x="0" y="0"/>
          <a:chExt cx="0" cy="0"/>
        </a:xfrm>
      </p:grpSpPr>
      <p:sp>
        <p:nvSpPr>
          <p:cNvPr id="157" name="Shape 15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58" name="Shape 15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59" name="Shape 15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60" name="Shape 160"/>
        <p:cNvGrpSpPr/>
        <p:nvPr/>
      </p:nvGrpSpPr>
      <p:grpSpPr>
        <a:xfrm>
          <a:off x="0" y="0"/>
          <a:ext cx="0" cy="0"/>
          <a:chOff x="0" y="0"/>
          <a:chExt cx="0" cy="0"/>
        </a:xfrm>
      </p:grpSpPr>
      <p:sp>
        <p:nvSpPr>
          <p:cNvPr id="161" name="Shape 161"/>
          <p:cNvSpPr txBox="1"/>
          <p:nvPr>
            <p:ph type="title"/>
          </p:nvPr>
        </p:nvSpPr>
        <p:spPr>
          <a:xfrm>
            <a:off x="457200" y="273050"/>
            <a:ext cx="3008313" cy="1162049"/>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62" name="Shape 162"/>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63" name="Shape 163"/>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164" name="Shape 16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65" name="Shape 16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66" name="Shape 16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67" name="Shape 167"/>
        <p:cNvGrpSpPr/>
        <p:nvPr/>
      </p:nvGrpSpPr>
      <p:grpSpPr>
        <a:xfrm>
          <a:off x="0" y="0"/>
          <a:ext cx="0" cy="0"/>
          <a:chOff x="0" y="0"/>
          <a:chExt cx="0" cy="0"/>
        </a:xfrm>
      </p:grpSpPr>
      <p:sp>
        <p:nvSpPr>
          <p:cNvPr id="168" name="Shape 168"/>
          <p:cNvSpPr txBox="1"/>
          <p:nvPr>
            <p:ph type="title"/>
          </p:nvPr>
        </p:nvSpPr>
        <p:spPr>
          <a:xfrm>
            <a:off x="1792288" y="4800600"/>
            <a:ext cx="5486399" cy="566737"/>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69" name="Shape 169"/>
          <p:cNvSpPr/>
          <p:nvPr>
            <p:ph idx="2" type="pic"/>
          </p:nvPr>
        </p:nvSpPr>
        <p:spPr>
          <a:xfrm>
            <a:off x="1792288" y="612775"/>
            <a:ext cx="5486399" cy="4114800"/>
          </a:xfrm>
          <a:prstGeom prst="rect">
            <a:avLst/>
          </a:prstGeom>
          <a:noFill/>
          <a:ln>
            <a:noFill/>
          </a:ln>
        </p:spPr>
      </p:sp>
      <p:sp>
        <p:nvSpPr>
          <p:cNvPr id="170" name="Shape 170"/>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171" name="Shape 17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72" name="Shape 17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73" name="Shape 17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74" name="Shape 174"/>
        <p:cNvGrpSpPr/>
        <p:nvPr/>
      </p:nvGrpSpPr>
      <p:grpSpPr>
        <a:xfrm>
          <a:off x="0" y="0"/>
          <a:ext cx="0" cy="0"/>
          <a:chOff x="0" y="0"/>
          <a:chExt cx="0" cy="0"/>
        </a:xfrm>
      </p:grpSpPr>
      <p:sp>
        <p:nvSpPr>
          <p:cNvPr id="175" name="Shape 175"/>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176" name="Shape 176"/>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Arial"/>
              <a:buChar char="•"/>
              <a:defRPr/>
            </a:lvl1pPr>
            <a:lvl2pPr indent="-107950" marL="742950" rtl="0" algn="l">
              <a:spcBef>
                <a:spcPts val="560"/>
              </a:spcBef>
              <a:spcAft>
                <a:spcPts val="0"/>
              </a:spcAft>
              <a:buClr>
                <a:schemeClr val="dk1"/>
              </a:buClr>
              <a:buFont typeface="Arial"/>
              <a:buChar char="–"/>
              <a:defRPr/>
            </a:lvl2pPr>
            <a:lvl3pPr indent="-76200" marL="1143000" rtl="0" algn="l">
              <a:spcBef>
                <a:spcPts val="480"/>
              </a:spcBef>
              <a:spcAft>
                <a:spcPts val="0"/>
              </a:spcAft>
              <a:buClr>
                <a:schemeClr val="dk1"/>
              </a:buClr>
              <a:buFont typeface="Arial"/>
              <a:buChar char="•"/>
              <a:defRPr/>
            </a:lvl3pPr>
            <a:lvl4pPr indent="-101600" marL="1600200" rtl="0" algn="l">
              <a:spcBef>
                <a:spcPts val="400"/>
              </a:spcBef>
              <a:spcAft>
                <a:spcPts val="0"/>
              </a:spcAft>
              <a:buClr>
                <a:schemeClr val="dk1"/>
              </a:buClr>
              <a:buFont typeface="Arial"/>
              <a:buChar char="–"/>
              <a:defRPr/>
            </a:lvl4pPr>
            <a:lvl5pPr indent="-101600" marL="2057400" rtl="0" algn="l">
              <a:spcBef>
                <a:spcPts val="400"/>
              </a:spcBef>
              <a:spcAft>
                <a:spcPts val="0"/>
              </a:spcAft>
              <a:buClr>
                <a:schemeClr val="dk1"/>
              </a:buClr>
              <a:buFont typeface="Arial"/>
              <a:buChar char="»"/>
              <a:defRPr/>
            </a:lvl5pPr>
            <a:lvl6pPr indent="-101600" marL="2514600" rtl="0" algn="l">
              <a:spcBef>
                <a:spcPts val="400"/>
              </a:spcBef>
              <a:buClr>
                <a:schemeClr val="dk1"/>
              </a:buClr>
              <a:buFont typeface="Arial"/>
              <a:buChar char="•"/>
              <a:defRPr/>
            </a:lvl6pPr>
            <a:lvl7pPr indent="-101600" marL="2971800" rtl="0" algn="l">
              <a:spcBef>
                <a:spcPts val="400"/>
              </a:spcBef>
              <a:buClr>
                <a:schemeClr val="dk1"/>
              </a:buClr>
              <a:buFont typeface="Arial"/>
              <a:buChar char="•"/>
              <a:defRPr/>
            </a:lvl7pPr>
            <a:lvl8pPr indent="-101600" marL="3429000" rtl="0" algn="l">
              <a:spcBef>
                <a:spcPts val="400"/>
              </a:spcBef>
              <a:buClr>
                <a:schemeClr val="dk1"/>
              </a:buClr>
              <a:buFont typeface="Arial"/>
              <a:buChar char="•"/>
              <a:defRPr/>
            </a:lvl8pPr>
            <a:lvl9pPr indent="-101600" marL="3886200" rtl="0" algn="l">
              <a:spcBef>
                <a:spcPts val="400"/>
              </a:spcBef>
              <a:buClr>
                <a:schemeClr val="dk1"/>
              </a:buClr>
              <a:buFont typeface="Arial"/>
              <a:buChar char="•"/>
              <a:defRPr/>
            </a:lvl9pPr>
          </a:lstStyle>
          <a:p/>
        </p:txBody>
      </p:sp>
      <p:sp>
        <p:nvSpPr>
          <p:cNvPr id="177" name="Shape 17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78" name="Shape 17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79" name="Shape 17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5" name="Shape 25"/>
        <p:cNvGrpSpPr/>
        <p:nvPr/>
      </p:nvGrpSpPr>
      <p:grpSpPr>
        <a:xfrm>
          <a:off x="0" y="0"/>
          <a:ext cx="0" cy="0"/>
          <a:chOff x="0" y="0"/>
          <a:chExt cx="0" cy="0"/>
        </a:xfrm>
      </p:grpSpPr>
      <p:sp>
        <p:nvSpPr>
          <p:cNvPr id="26" name="Shape 26"/>
          <p:cNvSpPr txBox="1"/>
          <p:nvPr>
            <p:ph idx="12" type="sldNum"/>
          </p:nvPr>
        </p:nvSpPr>
        <p:spPr>
          <a:xfrm>
            <a:off x="7010400" y="6552210"/>
            <a:ext cx="2133599" cy="304799"/>
          </a:xfrm>
          <a:prstGeom prst="rect">
            <a:avLst/>
          </a:prstGeom>
          <a:noFill/>
          <a:ln>
            <a:noFill/>
          </a:ln>
        </p:spPr>
        <p:txBody>
          <a:bodyPr anchorCtr="0" anchor="t" bIns="45700" lIns="91425" rIns="91425" tIns="45700">
            <a:noAutofit/>
          </a:bodyPr>
          <a:lstStyle>
            <a:lvl1pPr indent="0" marL="0" marR="0" rtl="0" algn="r">
              <a:spcBef>
                <a:spcPts val="0"/>
              </a:spcBef>
              <a:buNone/>
              <a:defRPr b="0" baseline="0" i="0" sz="1400" u="none" cap="none" strike="noStrike">
                <a:solidFill>
                  <a:schemeClr val="dk1"/>
                </a:solidFill>
                <a:latin typeface="Arial"/>
                <a:ea typeface="Arial"/>
                <a:cs typeface="Arial"/>
                <a:sym typeface="Arial"/>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80" name="Shape 180"/>
        <p:cNvGrpSpPr/>
        <p:nvPr/>
      </p:nvGrpSpPr>
      <p:grpSpPr>
        <a:xfrm>
          <a:off x="0" y="0"/>
          <a:ext cx="0" cy="0"/>
          <a:chOff x="0" y="0"/>
          <a:chExt cx="0" cy="0"/>
        </a:xfrm>
      </p:grpSpPr>
      <p:sp>
        <p:nvSpPr>
          <p:cNvPr id="181" name="Shape 181"/>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182" name="Shape 182"/>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Arial"/>
              <a:buChar char="•"/>
              <a:defRPr/>
            </a:lvl1pPr>
            <a:lvl2pPr indent="-107950" marL="742950" rtl="0" algn="l">
              <a:spcBef>
                <a:spcPts val="560"/>
              </a:spcBef>
              <a:spcAft>
                <a:spcPts val="0"/>
              </a:spcAft>
              <a:buClr>
                <a:schemeClr val="dk1"/>
              </a:buClr>
              <a:buFont typeface="Arial"/>
              <a:buChar char="–"/>
              <a:defRPr/>
            </a:lvl2pPr>
            <a:lvl3pPr indent="-76200" marL="1143000" rtl="0" algn="l">
              <a:spcBef>
                <a:spcPts val="480"/>
              </a:spcBef>
              <a:spcAft>
                <a:spcPts val="0"/>
              </a:spcAft>
              <a:buClr>
                <a:schemeClr val="dk1"/>
              </a:buClr>
              <a:buFont typeface="Arial"/>
              <a:buChar char="•"/>
              <a:defRPr/>
            </a:lvl3pPr>
            <a:lvl4pPr indent="-101600" marL="1600200" rtl="0" algn="l">
              <a:spcBef>
                <a:spcPts val="400"/>
              </a:spcBef>
              <a:spcAft>
                <a:spcPts val="0"/>
              </a:spcAft>
              <a:buClr>
                <a:schemeClr val="dk1"/>
              </a:buClr>
              <a:buFont typeface="Arial"/>
              <a:buChar char="–"/>
              <a:defRPr/>
            </a:lvl4pPr>
            <a:lvl5pPr indent="-101600" marL="2057400" rtl="0" algn="l">
              <a:spcBef>
                <a:spcPts val="400"/>
              </a:spcBef>
              <a:spcAft>
                <a:spcPts val="0"/>
              </a:spcAft>
              <a:buClr>
                <a:schemeClr val="dk1"/>
              </a:buClr>
              <a:buFont typeface="Arial"/>
              <a:buChar char="»"/>
              <a:defRPr/>
            </a:lvl5pPr>
            <a:lvl6pPr indent="-101600" marL="2514600" rtl="0" algn="l">
              <a:spcBef>
                <a:spcPts val="400"/>
              </a:spcBef>
              <a:buClr>
                <a:schemeClr val="dk1"/>
              </a:buClr>
              <a:buFont typeface="Arial"/>
              <a:buChar char="•"/>
              <a:defRPr/>
            </a:lvl6pPr>
            <a:lvl7pPr indent="-101600" marL="2971800" rtl="0" algn="l">
              <a:spcBef>
                <a:spcPts val="400"/>
              </a:spcBef>
              <a:buClr>
                <a:schemeClr val="dk1"/>
              </a:buClr>
              <a:buFont typeface="Arial"/>
              <a:buChar char="•"/>
              <a:defRPr/>
            </a:lvl7pPr>
            <a:lvl8pPr indent="-101600" marL="3429000" rtl="0" algn="l">
              <a:spcBef>
                <a:spcPts val="400"/>
              </a:spcBef>
              <a:buClr>
                <a:schemeClr val="dk1"/>
              </a:buClr>
              <a:buFont typeface="Arial"/>
              <a:buChar char="•"/>
              <a:defRPr/>
            </a:lvl8pPr>
            <a:lvl9pPr indent="-101600" marL="3886200" rtl="0" algn="l">
              <a:spcBef>
                <a:spcPts val="400"/>
              </a:spcBef>
              <a:buClr>
                <a:schemeClr val="dk1"/>
              </a:buClr>
              <a:buFont typeface="Arial"/>
              <a:buChar char="•"/>
              <a:defRPr/>
            </a:lvl9pPr>
          </a:lstStyle>
          <a:p/>
        </p:txBody>
      </p:sp>
      <p:sp>
        <p:nvSpPr>
          <p:cNvPr id="183" name="Shape 183"/>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84" name="Shape 184"/>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85" name="Shape 185"/>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92" name="Shape 192"/>
        <p:cNvGrpSpPr/>
        <p:nvPr/>
      </p:nvGrpSpPr>
      <p:grpSpPr>
        <a:xfrm>
          <a:off x="0" y="0"/>
          <a:ext cx="0" cy="0"/>
          <a:chOff x="0" y="0"/>
          <a:chExt cx="0" cy="0"/>
        </a:xfrm>
      </p:grpSpPr>
      <p:sp>
        <p:nvSpPr>
          <p:cNvPr id="193" name="Shape 193"/>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194" name="Shape 194"/>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marL="0" marR="0" rtl="0" algn="ctr">
              <a:spcBef>
                <a:spcPts val="640"/>
              </a:spcBef>
              <a:spcAft>
                <a:spcPts val="0"/>
              </a:spcAft>
              <a:buClr>
                <a:srgbClr val="888888"/>
              </a:buClr>
              <a:buFont typeface="Arial"/>
              <a:buNone/>
              <a:defRPr/>
            </a:lvl1pPr>
            <a:lvl2pPr indent="0" marL="457200" marR="0" rtl="0" algn="ctr">
              <a:spcBef>
                <a:spcPts val="560"/>
              </a:spcBef>
              <a:spcAft>
                <a:spcPts val="0"/>
              </a:spcAft>
              <a:buClr>
                <a:srgbClr val="888888"/>
              </a:buClr>
              <a:buFont typeface="Arial"/>
              <a:buNone/>
              <a:defRPr/>
            </a:lvl2pPr>
            <a:lvl3pPr indent="0" marL="914400" marR="0" rtl="0" algn="ctr">
              <a:spcBef>
                <a:spcPts val="480"/>
              </a:spcBef>
              <a:spcAft>
                <a:spcPts val="0"/>
              </a:spcAft>
              <a:buClr>
                <a:srgbClr val="888888"/>
              </a:buClr>
              <a:buFont typeface="Arial"/>
              <a:buNone/>
              <a:defRPr/>
            </a:lvl3pPr>
            <a:lvl4pPr indent="0" marL="1371600" marR="0" rtl="0" algn="ctr">
              <a:spcBef>
                <a:spcPts val="400"/>
              </a:spcBef>
              <a:spcAft>
                <a:spcPts val="0"/>
              </a:spcAft>
              <a:buClr>
                <a:srgbClr val="888888"/>
              </a:buClr>
              <a:buFont typeface="Arial"/>
              <a:buNone/>
              <a:defRPr/>
            </a:lvl4pPr>
            <a:lvl5pPr indent="0" marL="1828800" marR="0" rtl="0" algn="ctr">
              <a:spcBef>
                <a:spcPts val="400"/>
              </a:spcBef>
              <a:spcAft>
                <a:spcPts val="0"/>
              </a:spcAft>
              <a:buClr>
                <a:srgbClr val="888888"/>
              </a:buClr>
              <a:buFont typeface="Arial"/>
              <a:buNone/>
              <a:defRPr/>
            </a:lvl5pPr>
            <a:lvl6pPr indent="0" marL="2286000" marR="0" rtl="0" algn="ctr">
              <a:spcBef>
                <a:spcPts val="400"/>
              </a:spcBef>
              <a:buClr>
                <a:srgbClr val="888888"/>
              </a:buClr>
              <a:buFont typeface="Arial"/>
              <a:buNone/>
              <a:defRPr/>
            </a:lvl6pPr>
            <a:lvl7pPr indent="0" marL="2743200" marR="0" rtl="0" algn="ctr">
              <a:spcBef>
                <a:spcPts val="400"/>
              </a:spcBef>
              <a:buClr>
                <a:srgbClr val="888888"/>
              </a:buClr>
              <a:buFont typeface="Arial"/>
              <a:buNone/>
              <a:defRPr/>
            </a:lvl7pPr>
            <a:lvl8pPr indent="0" marL="3200400" marR="0" rtl="0" algn="ctr">
              <a:spcBef>
                <a:spcPts val="400"/>
              </a:spcBef>
              <a:buClr>
                <a:srgbClr val="888888"/>
              </a:buClr>
              <a:buFont typeface="Arial"/>
              <a:buNone/>
              <a:defRPr/>
            </a:lvl8pPr>
            <a:lvl9pPr indent="0" marL="3657600" marR="0" rtl="0" algn="ctr">
              <a:spcBef>
                <a:spcPts val="400"/>
              </a:spcBef>
              <a:buClr>
                <a:srgbClr val="888888"/>
              </a:buClr>
              <a:buFont typeface="Arial"/>
              <a:buNone/>
              <a:defRPr/>
            </a:lvl9pPr>
          </a:lstStyle>
          <a:p/>
        </p:txBody>
      </p:sp>
      <p:sp>
        <p:nvSpPr>
          <p:cNvPr id="195" name="Shape 19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96" name="Shape 19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97" name="Shape 19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98" name="Shape 198"/>
        <p:cNvGrpSpPr/>
        <p:nvPr/>
      </p:nvGrpSpPr>
      <p:grpSpPr>
        <a:xfrm>
          <a:off x="0" y="0"/>
          <a:ext cx="0" cy="0"/>
          <a:chOff x="0" y="0"/>
          <a:chExt cx="0" cy="0"/>
        </a:xfrm>
      </p:grpSpPr>
      <p:sp>
        <p:nvSpPr>
          <p:cNvPr id="199" name="Shape 199"/>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200" name="Shape 200"/>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Arial"/>
              <a:buChar char="•"/>
              <a:defRPr/>
            </a:lvl1pPr>
            <a:lvl2pPr indent="-107950" marL="742950" rtl="0" algn="l">
              <a:spcBef>
                <a:spcPts val="560"/>
              </a:spcBef>
              <a:spcAft>
                <a:spcPts val="0"/>
              </a:spcAft>
              <a:buClr>
                <a:schemeClr val="dk1"/>
              </a:buClr>
              <a:buFont typeface="Arial"/>
              <a:buChar char="–"/>
              <a:defRPr/>
            </a:lvl2pPr>
            <a:lvl3pPr indent="-76200" marL="1143000" rtl="0" algn="l">
              <a:spcBef>
                <a:spcPts val="480"/>
              </a:spcBef>
              <a:spcAft>
                <a:spcPts val="0"/>
              </a:spcAft>
              <a:buClr>
                <a:schemeClr val="dk1"/>
              </a:buClr>
              <a:buFont typeface="Arial"/>
              <a:buChar char="•"/>
              <a:defRPr/>
            </a:lvl3pPr>
            <a:lvl4pPr indent="-101600" marL="1600200" rtl="0" algn="l">
              <a:spcBef>
                <a:spcPts val="400"/>
              </a:spcBef>
              <a:spcAft>
                <a:spcPts val="0"/>
              </a:spcAft>
              <a:buClr>
                <a:schemeClr val="dk1"/>
              </a:buClr>
              <a:buFont typeface="Arial"/>
              <a:buChar char="–"/>
              <a:defRPr/>
            </a:lvl4pPr>
            <a:lvl5pPr indent="-101600" marL="2057400" rtl="0" algn="l">
              <a:spcBef>
                <a:spcPts val="400"/>
              </a:spcBef>
              <a:spcAft>
                <a:spcPts val="0"/>
              </a:spcAft>
              <a:buClr>
                <a:schemeClr val="dk1"/>
              </a:buClr>
              <a:buFont typeface="Arial"/>
              <a:buChar char="»"/>
              <a:defRPr/>
            </a:lvl5pPr>
            <a:lvl6pPr indent="-101600" marL="2514600" rtl="0" algn="l">
              <a:spcBef>
                <a:spcPts val="400"/>
              </a:spcBef>
              <a:buClr>
                <a:schemeClr val="dk1"/>
              </a:buClr>
              <a:buFont typeface="Arial"/>
              <a:buChar char="•"/>
              <a:defRPr/>
            </a:lvl6pPr>
            <a:lvl7pPr indent="-101600" marL="2971800" rtl="0" algn="l">
              <a:spcBef>
                <a:spcPts val="400"/>
              </a:spcBef>
              <a:buClr>
                <a:schemeClr val="dk1"/>
              </a:buClr>
              <a:buFont typeface="Arial"/>
              <a:buChar char="•"/>
              <a:defRPr/>
            </a:lvl7pPr>
            <a:lvl8pPr indent="-101600" marL="3429000" rtl="0" algn="l">
              <a:spcBef>
                <a:spcPts val="400"/>
              </a:spcBef>
              <a:buClr>
                <a:schemeClr val="dk1"/>
              </a:buClr>
              <a:buFont typeface="Arial"/>
              <a:buChar char="•"/>
              <a:defRPr/>
            </a:lvl8pPr>
            <a:lvl9pPr indent="-101600" marL="3886200" rtl="0" algn="l">
              <a:spcBef>
                <a:spcPts val="400"/>
              </a:spcBef>
              <a:buClr>
                <a:schemeClr val="dk1"/>
              </a:buClr>
              <a:buFont typeface="Arial"/>
              <a:buChar char="•"/>
              <a:defRPr/>
            </a:lvl9pPr>
          </a:lstStyle>
          <a:p/>
        </p:txBody>
      </p:sp>
      <p:sp>
        <p:nvSpPr>
          <p:cNvPr id="201" name="Shape 20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02" name="Shape 20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03" name="Shape 20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04" name="Shape 204"/>
        <p:cNvGrpSpPr/>
        <p:nvPr/>
      </p:nvGrpSpPr>
      <p:grpSpPr>
        <a:xfrm>
          <a:off x="0" y="0"/>
          <a:ext cx="0" cy="0"/>
          <a:chOff x="0" y="0"/>
          <a:chExt cx="0" cy="0"/>
        </a:xfrm>
      </p:grpSpPr>
      <p:sp>
        <p:nvSpPr>
          <p:cNvPr id="205" name="Shape 205"/>
          <p:cNvSpPr txBox="1"/>
          <p:nvPr>
            <p:ph type="title"/>
          </p:nvPr>
        </p:nvSpPr>
        <p:spPr>
          <a:xfrm>
            <a:off x="722312" y="4406900"/>
            <a:ext cx="7772400" cy="1362075"/>
          </a:xfrm>
          <a:prstGeom prst="rect">
            <a:avLst/>
          </a:prstGeom>
          <a:noFill/>
          <a:ln>
            <a:noFill/>
          </a:ln>
        </p:spPr>
        <p:txBody>
          <a:bodyPr anchorCtr="0" anchor="t"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06" name="Shape 206"/>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marL="0" rtl="0">
              <a:spcBef>
                <a:spcPts val="0"/>
              </a:spcBef>
              <a:buClr>
                <a:srgbClr val="888888"/>
              </a:buClr>
              <a:buFont typeface="Calibri"/>
              <a:buNone/>
              <a:defRPr/>
            </a:lvl1pPr>
            <a:lvl2pPr indent="0" marL="457200" rtl="0">
              <a:spcBef>
                <a:spcPts val="0"/>
              </a:spcBef>
              <a:buClr>
                <a:srgbClr val="888888"/>
              </a:buClr>
              <a:buFont typeface="Calibri"/>
              <a:buNone/>
              <a:defRPr/>
            </a:lvl2pPr>
            <a:lvl3pPr indent="0" marL="914400" rtl="0">
              <a:spcBef>
                <a:spcPts val="0"/>
              </a:spcBef>
              <a:buClr>
                <a:srgbClr val="888888"/>
              </a:buClr>
              <a:buFont typeface="Calibri"/>
              <a:buNone/>
              <a:defRPr/>
            </a:lvl3pPr>
            <a:lvl4pPr indent="0" marL="1371600" rtl="0">
              <a:spcBef>
                <a:spcPts val="0"/>
              </a:spcBef>
              <a:buClr>
                <a:srgbClr val="888888"/>
              </a:buClr>
              <a:buFont typeface="Calibri"/>
              <a:buNone/>
              <a:defRPr/>
            </a:lvl4pPr>
            <a:lvl5pPr indent="0" marL="1828800" rtl="0">
              <a:spcBef>
                <a:spcPts val="0"/>
              </a:spcBef>
              <a:buClr>
                <a:srgbClr val="888888"/>
              </a:buClr>
              <a:buFont typeface="Calibri"/>
              <a:buNone/>
              <a:defRPr/>
            </a:lvl5pPr>
            <a:lvl6pPr indent="0" marL="2286000" rtl="0">
              <a:spcBef>
                <a:spcPts val="0"/>
              </a:spcBef>
              <a:buClr>
                <a:srgbClr val="888888"/>
              </a:buClr>
              <a:buFont typeface="Calibri"/>
              <a:buNone/>
              <a:defRPr/>
            </a:lvl6pPr>
            <a:lvl7pPr indent="0" marL="2743200" rtl="0">
              <a:spcBef>
                <a:spcPts val="0"/>
              </a:spcBef>
              <a:buClr>
                <a:srgbClr val="888888"/>
              </a:buClr>
              <a:buFont typeface="Calibri"/>
              <a:buNone/>
              <a:defRPr/>
            </a:lvl7pPr>
            <a:lvl8pPr indent="0" marL="3200400" rtl="0">
              <a:spcBef>
                <a:spcPts val="0"/>
              </a:spcBef>
              <a:buClr>
                <a:srgbClr val="888888"/>
              </a:buClr>
              <a:buFont typeface="Calibri"/>
              <a:buNone/>
              <a:defRPr/>
            </a:lvl8pPr>
            <a:lvl9pPr indent="0" marL="3657600" rtl="0">
              <a:spcBef>
                <a:spcPts val="0"/>
              </a:spcBef>
              <a:buClr>
                <a:srgbClr val="888888"/>
              </a:buClr>
              <a:buFont typeface="Calibri"/>
              <a:buNone/>
              <a:defRPr/>
            </a:lvl9pPr>
          </a:lstStyle>
          <a:p/>
        </p:txBody>
      </p:sp>
      <p:sp>
        <p:nvSpPr>
          <p:cNvPr id="207" name="Shape 20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08" name="Shape 20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09" name="Shape 20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10" name="Shape 210"/>
        <p:cNvGrpSpPr/>
        <p:nvPr/>
      </p:nvGrpSpPr>
      <p:grpSpPr>
        <a:xfrm>
          <a:off x="0" y="0"/>
          <a:ext cx="0" cy="0"/>
          <a:chOff x="0" y="0"/>
          <a:chExt cx="0" cy="0"/>
        </a:xfrm>
      </p:grpSpPr>
      <p:sp>
        <p:nvSpPr>
          <p:cNvPr id="211" name="Shape 211"/>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212" name="Shape 212"/>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13" name="Shape 213"/>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14" name="Shape 21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15" name="Shape 21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16" name="Shape 21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217" name="Shape 217"/>
        <p:cNvGrpSpPr/>
        <p:nvPr/>
      </p:nvGrpSpPr>
      <p:grpSpPr>
        <a:xfrm>
          <a:off x="0" y="0"/>
          <a:ext cx="0" cy="0"/>
          <a:chOff x="0" y="0"/>
          <a:chExt cx="0" cy="0"/>
        </a:xfrm>
      </p:grpSpPr>
      <p:sp>
        <p:nvSpPr>
          <p:cNvPr id="218" name="Shape 218"/>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19" name="Shape 219"/>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220" name="Shape 220"/>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21" name="Shape 221"/>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222" name="Shape 222"/>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23" name="Shape 223"/>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24" name="Shape 224"/>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25" name="Shape 225"/>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26" name="Shape 226"/>
        <p:cNvGrpSpPr/>
        <p:nvPr/>
      </p:nvGrpSpPr>
      <p:grpSpPr>
        <a:xfrm>
          <a:off x="0" y="0"/>
          <a:ext cx="0" cy="0"/>
          <a:chOff x="0" y="0"/>
          <a:chExt cx="0" cy="0"/>
        </a:xfrm>
      </p:grpSpPr>
      <p:sp>
        <p:nvSpPr>
          <p:cNvPr id="227" name="Shape 227"/>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228" name="Shape 22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29" name="Shape 22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30" name="Shape 23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31" name="Shape 231"/>
        <p:cNvGrpSpPr/>
        <p:nvPr/>
      </p:nvGrpSpPr>
      <p:grpSpPr>
        <a:xfrm>
          <a:off x="0" y="0"/>
          <a:ext cx="0" cy="0"/>
          <a:chOff x="0" y="0"/>
          <a:chExt cx="0" cy="0"/>
        </a:xfrm>
      </p:grpSpPr>
      <p:sp>
        <p:nvSpPr>
          <p:cNvPr id="232" name="Shape 23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33" name="Shape 23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34" name="Shape 23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235" name="Shape 235"/>
        <p:cNvGrpSpPr/>
        <p:nvPr/>
      </p:nvGrpSpPr>
      <p:grpSpPr>
        <a:xfrm>
          <a:off x="0" y="0"/>
          <a:ext cx="0" cy="0"/>
          <a:chOff x="0" y="0"/>
          <a:chExt cx="0" cy="0"/>
        </a:xfrm>
      </p:grpSpPr>
      <p:sp>
        <p:nvSpPr>
          <p:cNvPr id="236" name="Shape 236"/>
          <p:cNvSpPr txBox="1"/>
          <p:nvPr>
            <p:ph type="title"/>
          </p:nvPr>
        </p:nvSpPr>
        <p:spPr>
          <a:xfrm>
            <a:off x="457200" y="273050"/>
            <a:ext cx="3008313" cy="1162049"/>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37" name="Shape 237"/>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38" name="Shape 238"/>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239" name="Shape 23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40" name="Shape 24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41" name="Shape 24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242" name="Shape 242"/>
        <p:cNvGrpSpPr/>
        <p:nvPr/>
      </p:nvGrpSpPr>
      <p:grpSpPr>
        <a:xfrm>
          <a:off x="0" y="0"/>
          <a:ext cx="0" cy="0"/>
          <a:chOff x="0" y="0"/>
          <a:chExt cx="0" cy="0"/>
        </a:xfrm>
      </p:grpSpPr>
      <p:sp>
        <p:nvSpPr>
          <p:cNvPr id="243" name="Shape 243"/>
          <p:cNvSpPr txBox="1"/>
          <p:nvPr>
            <p:ph type="title"/>
          </p:nvPr>
        </p:nvSpPr>
        <p:spPr>
          <a:xfrm>
            <a:off x="1792288" y="4800600"/>
            <a:ext cx="5486399" cy="566737"/>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44" name="Shape 244"/>
          <p:cNvSpPr/>
          <p:nvPr>
            <p:ph idx="2" type="pic"/>
          </p:nvPr>
        </p:nvSpPr>
        <p:spPr>
          <a:xfrm>
            <a:off x="1792288" y="612775"/>
            <a:ext cx="5486399" cy="4114800"/>
          </a:xfrm>
          <a:prstGeom prst="rect">
            <a:avLst/>
          </a:prstGeom>
          <a:noFill/>
          <a:ln>
            <a:noFill/>
          </a:ln>
        </p:spPr>
      </p:sp>
      <p:sp>
        <p:nvSpPr>
          <p:cNvPr id="245" name="Shape 245"/>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246" name="Shape 24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47" name="Shape 24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48" name="Shape 24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Bullets">
    <p:spTree>
      <p:nvGrpSpPr>
        <p:cNvPr id="27" name="Shape 27"/>
        <p:cNvGrpSpPr/>
        <p:nvPr/>
      </p:nvGrpSpPr>
      <p:grpSpPr>
        <a:xfrm>
          <a:off x="0" y="0"/>
          <a:ext cx="0" cy="0"/>
          <a:chOff x="0" y="0"/>
          <a:chExt cx="0" cy="0"/>
        </a:xfrm>
      </p:grpSpPr>
      <p:sp>
        <p:nvSpPr>
          <p:cNvPr id="28" name="Shape 28"/>
          <p:cNvSpPr txBox="1"/>
          <p:nvPr>
            <p:ph idx="1" type="body"/>
          </p:nvPr>
        </p:nvSpPr>
        <p:spPr>
          <a:xfrm>
            <a:off x="250032" y="178593"/>
            <a:ext cx="8643937" cy="6491882"/>
          </a:xfrm>
          <a:prstGeom prst="rect">
            <a:avLst/>
          </a:prstGeom>
          <a:noFill/>
          <a:ln>
            <a:noFill/>
          </a:ln>
        </p:spPr>
        <p:txBody>
          <a:bodyPr anchorCtr="0" anchor="t" bIns="91425" lIns="91425" rIns="91425" tIns="91425"/>
          <a:lstStyle>
            <a:lvl1pPr rtl="0">
              <a:lnSpc>
                <a:spcPct val="120000"/>
              </a:lnSpc>
              <a:spcBef>
                <a:spcPts val="0"/>
              </a:spcBef>
              <a:defRPr/>
            </a:lvl1pPr>
            <a:lvl2pPr rtl="0">
              <a:lnSpc>
                <a:spcPct val="120000"/>
              </a:lnSpc>
              <a:spcBef>
                <a:spcPts val="0"/>
              </a:spcBef>
              <a:defRPr/>
            </a:lvl2pPr>
            <a:lvl3pPr rtl="0">
              <a:lnSpc>
                <a:spcPct val="120000"/>
              </a:lnSpc>
              <a:spcBef>
                <a:spcPts val="0"/>
              </a:spcBef>
              <a:defRPr/>
            </a:lvl3pPr>
            <a:lvl4pPr rtl="0">
              <a:lnSpc>
                <a:spcPct val="120000"/>
              </a:lnSpc>
              <a:spcBef>
                <a:spcPts val="0"/>
              </a:spcBef>
              <a:defRPr/>
            </a:lvl4pPr>
            <a:lvl5pPr rtl="0">
              <a:lnSpc>
                <a:spcPct val="120000"/>
              </a:lnSpc>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249" name="Shape 249"/>
        <p:cNvGrpSpPr/>
        <p:nvPr/>
      </p:nvGrpSpPr>
      <p:grpSpPr>
        <a:xfrm>
          <a:off x="0" y="0"/>
          <a:ext cx="0" cy="0"/>
          <a:chOff x="0" y="0"/>
          <a:chExt cx="0" cy="0"/>
        </a:xfrm>
      </p:grpSpPr>
      <p:sp>
        <p:nvSpPr>
          <p:cNvPr id="250" name="Shape 250"/>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251" name="Shape 251"/>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Arial"/>
              <a:buChar char="•"/>
              <a:defRPr/>
            </a:lvl1pPr>
            <a:lvl2pPr indent="-107950" marL="742950" rtl="0" algn="l">
              <a:spcBef>
                <a:spcPts val="560"/>
              </a:spcBef>
              <a:spcAft>
                <a:spcPts val="0"/>
              </a:spcAft>
              <a:buClr>
                <a:schemeClr val="dk1"/>
              </a:buClr>
              <a:buFont typeface="Arial"/>
              <a:buChar char="–"/>
              <a:defRPr/>
            </a:lvl2pPr>
            <a:lvl3pPr indent="-76200" marL="1143000" rtl="0" algn="l">
              <a:spcBef>
                <a:spcPts val="480"/>
              </a:spcBef>
              <a:spcAft>
                <a:spcPts val="0"/>
              </a:spcAft>
              <a:buClr>
                <a:schemeClr val="dk1"/>
              </a:buClr>
              <a:buFont typeface="Arial"/>
              <a:buChar char="•"/>
              <a:defRPr/>
            </a:lvl3pPr>
            <a:lvl4pPr indent="-101600" marL="1600200" rtl="0" algn="l">
              <a:spcBef>
                <a:spcPts val="400"/>
              </a:spcBef>
              <a:spcAft>
                <a:spcPts val="0"/>
              </a:spcAft>
              <a:buClr>
                <a:schemeClr val="dk1"/>
              </a:buClr>
              <a:buFont typeface="Arial"/>
              <a:buChar char="–"/>
              <a:defRPr/>
            </a:lvl4pPr>
            <a:lvl5pPr indent="-101600" marL="2057400" rtl="0" algn="l">
              <a:spcBef>
                <a:spcPts val="400"/>
              </a:spcBef>
              <a:spcAft>
                <a:spcPts val="0"/>
              </a:spcAft>
              <a:buClr>
                <a:schemeClr val="dk1"/>
              </a:buClr>
              <a:buFont typeface="Arial"/>
              <a:buChar char="»"/>
              <a:defRPr/>
            </a:lvl5pPr>
            <a:lvl6pPr indent="-101600" marL="2514600" rtl="0" algn="l">
              <a:spcBef>
                <a:spcPts val="400"/>
              </a:spcBef>
              <a:buClr>
                <a:schemeClr val="dk1"/>
              </a:buClr>
              <a:buFont typeface="Arial"/>
              <a:buChar char="•"/>
              <a:defRPr/>
            </a:lvl6pPr>
            <a:lvl7pPr indent="-101600" marL="2971800" rtl="0" algn="l">
              <a:spcBef>
                <a:spcPts val="400"/>
              </a:spcBef>
              <a:buClr>
                <a:schemeClr val="dk1"/>
              </a:buClr>
              <a:buFont typeface="Arial"/>
              <a:buChar char="•"/>
              <a:defRPr/>
            </a:lvl7pPr>
            <a:lvl8pPr indent="-101600" marL="3429000" rtl="0" algn="l">
              <a:spcBef>
                <a:spcPts val="400"/>
              </a:spcBef>
              <a:buClr>
                <a:schemeClr val="dk1"/>
              </a:buClr>
              <a:buFont typeface="Arial"/>
              <a:buChar char="•"/>
              <a:defRPr/>
            </a:lvl8pPr>
            <a:lvl9pPr indent="-101600" marL="3886200" rtl="0" algn="l">
              <a:spcBef>
                <a:spcPts val="400"/>
              </a:spcBef>
              <a:buClr>
                <a:schemeClr val="dk1"/>
              </a:buClr>
              <a:buFont typeface="Arial"/>
              <a:buChar char="•"/>
              <a:defRPr/>
            </a:lvl9pPr>
          </a:lstStyle>
          <a:p/>
        </p:txBody>
      </p:sp>
      <p:sp>
        <p:nvSpPr>
          <p:cNvPr id="252" name="Shape 25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53" name="Shape 25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54" name="Shape 25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255" name="Shape 255"/>
        <p:cNvGrpSpPr/>
        <p:nvPr/>
      </p:nvGrpSpPr>
      <p:grpSpPr>
        <a:xfrm>
          <a:off x="0" y="0"/>
          <a:ext cx="0" cy="0"/>
          <a:chOff x="0" y="0"/>
          <a:chExt cx="0" cy="0"/>
        </a:xfrm>
      </p:grpSpPr>
      <p:sp>
        <p:nvSpPr>
          <p:cNvPr id="256" name="Shape 256"/>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257" name="Shape 257"/>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Arial"/>
              <a:buChar char="•"/>
              <a:defRPr/>
            </a:lvl1pPr>
            <a:lvl2pPr indent="-107950" marL="742950" rtl="0" algn="l">
              <a:spcBef>
                <a:spcPts val="560"/>
              </a:spcBef>
              <a:spcAft>
                <a:spcPts val="0"/>
              </a:spcAft>
              <a:buClr>
                <a:schemeClr val="dk1"/>
              </a:buClr>
              <a:buFont typeface="Arial"/>
              <a:buChar char="–"/>
              <a:defRPr/>
            </a:lvl2pPr>
            <a:lvl3pPr indent="-76200" marL="1143000" rtl="0" algn="l">
              <a:spcBef>
                <a:spcPts val="480"/>
              </a:spcBef>
              <a:spcAft>
                <a:spcPts val="0"/>
              </a:spcAft>
              <a:buClr>
                <a:schemeClr val="dk1"/>
              </a:buClr>
              <a:buFont typeface="Arial"/>
              <a:buChar char="•"/>
              <a:defRPr/>
            </a:lvl3pPr>
            <a:lvl4pPr indent="-101600" marL="1600200" rtl="0" algn="l">
              <a:spcBef>
                <a:spcPts val="400"/>
              </a:spcBef>
              <a:spcAft>
                <a:spcPts val="0"/>
              </a:spcAft>
              <a:buClr>
                <a:schemeClr val="dk1"/>
              </a:buClr>
              <a:buFont typeface="Arial"/>
              <a:buChar char="–"/>
              <a:defRPr/>
            </a:lvl4pPr>
            <a:lvl5pPr indent="-101600" marL="2057400" rtl="0" algn="l">
              <a:spcBef>
                <a:spcPts val="400"/>
              </a:spcBef>
              <a:spcAft>
                <a:spcPts val="0"/>
              </a:spcAft>
              <a:buClr>
                <a:schemeClr val="dk1"/>
              </a:buClr>
              <a:buFont typeface="Arial"/>
              <a:buChar char="»"/>
              <a:defRPr/>
            </a:lvl5pPr>
            <a:lvl6pPr indent="-101600" marL="2514600" rtl="0" algn="l">
              <a:spcBef>
                <a:spcPts val="400"/>
              </a:spcBef>
              <a:buClr>
                <a:schemeClr val="dk1"/>
              </a:buClr>
              <a:buFont typeface="Arial"/>
              <a:buChar char="•"/>
              <a:defRPr/>
            </a:lvl6pPr>
            <a:lvl7pPr indent="-101600" marL="2971800" rtl="0" algn="l">
              <a:spcBef>
                <a:spcPts val="400"/>
              </a:spcBef>
              <a:buClr>
                <a:schemeClr val="dk1"/>
              </a:buClr>
              <a:buFont typeface="Arial"/>
              <a:buChar char="•"/>
              <a:defRPr/>
            </a:lvl7pPr>
            <a:lvl8pPr indent="-101600" marL="3429000" rtl="0" algn="l">
              <a:spcBef>
                <a:spcPts val="400"/>
              </a:spcBef>
              <a:buClr>
                <a:schemeClr val="dk1"/>
              </a:buClr>
              <a:buFont typeface="Arial"/>
              <a:buChar char="•"/>
              <a:defRPr/>
            </a:lvl8pPr>
            <a:lvl9pPr indent="-101600" marL="3886200" rtl="0" algn="l">
              <a:spcBef>
                <a:spcPts val="400"/>
              </a:spcBef>
              <a:buClr>
                <a:schemeClr val="dk1"/>
              </a:buClr>
              <a:buFont typeface="Arial"/>
              <a:buChar char="•"/>
              <a:defRPr/>
            </a:lvl9pPr>
          </a:lstStyle>
          <a:p/>
        </p:txBody>
      </p:sp>
      <p:sp>
        <p:nvSpPr>
          <p:cNvPr id="258" name="Shape 25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59" name="Shape 25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60" name="Shape 26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67" name="Shape 267"/>
        <p:cNvGrpSpPr/>
        <p:nvPr/>
      </p:nvGrpSpPr>
      <p:grpSpPr>
        <a:xfrm>
          <a:off x="0" y="0"/>
          <a:ext cx="0" cy="0"/>
          <a:chOff x="0" y="0"/>
          <a:chExt cx="0" cy="0"/>
        </a:xfrm>
      </p:grpSpPr>
      <p:sp>
        <p:nvSpPr>
          <p:cNvPr id="268" name="Shape 268"/>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269" name="Shape 269"/>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marL="0" marR="0" rtl="0" algn="ctr">
              <a:spcBef>
                <a:spcPts val="640"/>
              </a:spcBef>
              <a:spcAft>
                <a:spcPts val="0"/>
              </a:spcAft>
              <a:buClr>
                <a:srgbClr val="888888"/>
              </a:buClr>
              <a:buFont typeface="Arial"/>
              <a:buNone/>
              <a:defRPr/>
            </a:lvl1pPr>
            <a:lvl2pPr indent="0" marL="457200" marR="0" rtl="0" algn="ctr">
              <a:spcBef>
                <a:spcPts val="560"/>
              </a:spcBef>
              <a:spcAft>
                <a:spcPts val="0"/>
              </a:spcAft>
              <a:buClr>
                <a:srgbClr val="888888"/>
              </a:buClr>
              <a:buFont typeface="Arial"/>
              <a:buNone/>
              <a:defRPr/>
            </a:lvl2pPr>
            <a:lvl3pPr indent="0" marL="914400" marR="0" rtl="0" algn="ctr">
              <a:spcBef>
                <a:spcPts val="480"/>
              </a:spcBef>
              <a:spcAft>
                <a:spcPts val="0"/>
              </a:spcAft>
              <a:buClr>
                <a:srgbClr val="888888"/>
              </a:buClr>
              <a:buFont typeface="Arial"/>
              <a:buNone/>
              <a:defRPr/>
            </a:lvl3pPr>
            <a:lvl4pPr indent="0" marL="1371600" marR="0" rtl="0" algn="ctr">
              <a:spcBef>
                <a:spcPts val="400"/>
              </a:spcBef>
              <a:spcAft>
                <a:spcPts val="0"/>
              </a:spcAft>
              <a:buClr>
                <a:srgbClr val="888888"/>
              </a:buClr>
              <a:buFont typeface="Arial"/>
              <a:buNone/>
              <a:defRPr/>
            </a:lvl4pPr>
            <a:lvl5pPr indent="0" marL="1828800" marR="0" rtl="0" algn="ctr">
              <a:spcBef>
                <a:spcPts val="400"/>
              </a:spcBef>
              <a:spcAft>
                <a:spcPts val="0"/>
              </a:spcAft>
              <a:buClr>
                <a:srgbClr val="888888"/>
              </a:buClr>
              <a:buFont typeface="Arial"/>
              <a:buNone/>
              <a:defRPr/>
            </a:lvl5pPr>
            <a:lvl6pPr indent="0" marL="2286000" marR="0" rtl="0" algn="ctr">
              <a:spcBef>
                <a:spcPts val="400"/>
              </a:spcBef>
              <a:buClr>
                <a:srgbClr val="888888"/>
              </a:buClr>
              <a:buFont typeface="Arial"/>
              <a:buNone/>
              <a:defRPr/>
            </a:lvl6pPr>
            <a:lvl7pPr indent="0" marL="2743200" marR="0" rtl="0" algn="ctr">
              <a:spcBef>
                <a:spcPts val="400"/>
              </a:spcBef>
              <a:buClr>
                <a:srgbClr val="888888"/>
              </a:buClr>
              <a:buFont typeface="Arial"/>
              <a:buNone/>
              <a:defRPr/>
            </a:lvl7pPr>
            <a:lvl8pPr indent="0" marL="3200400" marR="0" rtl="0" algn="ctr">
              <a:spcBef>
                <a:spcPts val="400"/>
              </a:spcBef>
              <a:buClr>
                <a:srgbClr val="888888"/>
              </a:buClr>
              <a:buFont typeface="Arial"/>
              <a:buNone/>
              <a:defRPr/>
            </a:lvl8pPr>
            <a:lvl9pPr indent="0" marL="3657600" marR="0" rtl="0" algn="ctr">
              <a:spcBef>
                <a:spcPts val="400"/>
              </a:spcBef>
              <a:buClr>
                <a:srgbClr val="888888"/>
              </a:buClr>
              <a:buFont typeface="Arial"/>
              <a:buNone/>
              <a:defRPr/>
            </a:lvl9pPr>
          </a:lstStyle>
          <a:p/>
        </p:txBody>
      </p:sp>
      <p:sp>
        <p:nvSpPr>
          <p:cNvPr id="270" name="Shape 27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71" name="Shape 27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72" name="Shape 27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73" name="Shape 273"/>
        <p:cNvGrpSpPr/>
        <p:nvPr/>
      </p:nvGrpSpPr>
      <p:grpSpPr>
        <a:xfrm>
          <a:off x="0" y="0"/>
          <a:ext cx="0" cy="0"/>
          <a:chOff x="0" y="0"/>
          <a:chExt cx="0" cy="0"/>
        </a:xfrm>
      </p:grpSpPr>
      <p:sp>
        <p:nvSpPr>
          <p:cNvPr id="274" name="Shape 274"/>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275" name="Shape 275"/>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Arial"/>
              <a:buChar char="•"/>
              <a:defRPr/>
            </a:lvl1pPr>
            <a:lvl2pPr indent="-107950" marL="742950" rtl="0" algn="l">
              <a:spcBef>
                <a:spcPts val="560"/>
              </a:spcBef>
              <a:spcAft>
                <a:spcPts val="0"/>
              </a:spcAft>
              <a:buClr>
                <a:schemeClr val="dk1"/>
              </a:buClr>
              <a:buFont typeface="Arial"/>
              <a:buChar char="–"/>
              <a:defRPr/>
            </a:lvl2pPr>
            <a:lvl3pPr indent="-76200" marL="1143000" rtl="0" algn="l">
              <a:spcBef>
                <a:spcPts val="480"/>
              </a:spcBef>
              <a:spcAft>
                <a:spcPts val="0"/>
              </a:spcAft>
              <a:buClr>
                <a:schemeClr val="dk1"/>
              </a:buClr>
              <a:buFont typeface="Arial"/>
              <a:buChar char="•"/>
              <a:defRPr/>
            </a:lvl3pPr>
            <a:lvl4pPr indent="-101600" marL="1600200" rtl="0" algn="l">
              <a:spcBef>
                <a:spcPts val="400"/>
              </a:spcBef>
              <a:spcAft>
                <a:spcPts val="0"/>
              </a:spcAft>
              <a:buClr>
                <a:schemeClr val="dk1"/>
              </a:buClr>
              <a:buFont typeface="Arial"/>
              <a:buChar char="–"/>
              <a:defRPr/>
            </a:lvl4pPr>
            <a:lvl5pPr indent="-101600" marL="2057400" rtl="0" algn="l">
              <a:spcBef>
                <a:spcPts val="400"/>
              </a:spcBef>
              <a:spcAft>
                <a:spcPts val="0"/>
              </a:spcAft>
              <a:buClr>
                <a:schemeClr val="dk1"/>
              </a:buClr>
              <a:buFont typeface="Arial"/>
              <a:buChar char="»"/>
              <a:defRPr/>
            </a:lvl5pPr>
            <a:lvl6pPr indent="-101600" marL="2514600" rtl="0" algn="l">
              <a:spcBef>
                <a:spcPts val="400"/>
              </a:spcBef>
              <a:buClr>
                <a:schemeClr val="dk1"/>
              </a:buClr>
              <a:buFont typeface="Arial"/>
              <a:buChar char="•"/>
              <a:defRPr/>
            </a:lvl6pPr>
            <a:lvl7pPr indent="-101600" marL="2971800" rtl="0" algn="l">
              <a:spcBef>
                <a:spcPts val="400"/>
              </a:spcBef>
              <a:buClr>
                <a:schemeClr val="dk1"/>
              </a:buClr>
              <a:buFont typeface="Arial"/>
              <a:buChar char="•"/>
              <a:defRPr/>
            </a:lvl7pPr>
            <a:lvl8pPr indent="-101600" marL="3429000" rtl="0" algn="l">
              <a:spcBef>
                <a:spcPts val="400"/>
              </a:spcBef>
              <a:buClr>
                <a:schemeClr val="dk1"/>
              </a:buClr>
              <a:buFont typeface="Arial"/>
              <a:buChar char="•"/>
              <a:defRPr/>
            </a:lvl8pPr>
            <a:lvl9pPr indent="-101600" marL="3886200" rtl="0" algn="l">
              <a:spcBef>
                <a:spcPts val="400"/>
              </a:spcBef>
              <a:buClr>
                <a:schemeClr val="dk1"/>
              </a:buClr>
              <a:buFont typeface="Arial"/>
              <a:buChar char="•"/>
              <a:defRPr/>
            </a:lvl9pPr>
          </a:lstStyle>
          <a:p/>
        </p:txBody>
      </p:sp>
      <p:sp>
        <p:nvSpPr>
          <p:cNvPr id="276" name="Shape 27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77" name="Shape 27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78" name="Shape 27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79" name="Shape 279"/>
        <p:cNvGrpSpPr/>
        <p:nvPr/>
      </p:nvGrpSpPr>
      <p:grpSpPr>
        <a:xfrm>
          <a:off x="0" y="0"/>
          <a:ext cx="0" cy="0"/>
          <a:chOff x="0" y="0"/>
          <a:chExt cx="0" cy="0"/>
        </a:xfrm>
      </p:grpSpPr>
      <p:sp>
        <p:nvSpPr>
          <p:cNvPr id="280" name="Shape 280"/>
          <p:cNvSpPr txBox="1"/>
          <p:nvPr>
            <p:ph type="title"/>
          </p:nvPr>
        </p:nvSpPr>
        <p:spPr>
          <a:xfrm>
            <a:off x="722312" y="4406900"/>
            <a:ext cx="7772400" cy="1362075"/>
          </a:xfrm>
          <a:prstGeom prst="rect">
            <a:avLst/>
          </a:prstGeom>
          <a:noFill/>
          <a:ln>
            <a:noFill/>
          </a:ln>
        </p:spPr>
        <p:txBody>
          <a:bodyPr anchorCtr="0" anchor="t"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81" name="Shape 281"/>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marL="0" rtl="0">
              <a:spcBef>
                <a:spcPts val="0"/>
              </a:spcBef>
              <a:buClr>
                <a:srgbClr val="888888"/>
              </a:buClr>
              <a:buFont typeface="Calibri"/>
              <a:buNone/>
              <a:defRPr/>
            </a:lvl1pPr>
            <a:lvl2pPr indent="0" marL="457200" rtl="0">
              <a:spcBef>
                <a:spcPts val="0"/>
              </a:spcBef>
              <a:buClr>
                <a:srgbClr val="888888"/>
              </a:buClr>
              <a:buFont typeface="Calibri"/>
              <a:buNone/>
              <a:defRPr/>
            </a:lvl2pPr>
            <a:lvl3pPr indent="0" marL="914400" rtl="0">
              <a:spcBef>
                <a:spcPts val="0"/>
              </a:spcBef>
              <a:buClr>
                <a:srgbClr val="888888"/>
              </a:buClr>
              <a:buFont typeface="Calibri"/>
              <a:buNone/>
              <a:defRPr/>
            </a:lvl3pPr>
            <a:lvl4pPr indent="0" marL="1371600" rtl="0">
              <a:spcBef>
                <a:spcPts val="0"/>
              </a:spcBef>
              <a:buClr>
                <a:srgbClr val="888888"/>
              </a:buClr>
              <a:buFont typeface="Calibri"/>
              <a:buNone/>
              <a:defRPr/>
            </a:lvl4pPr>
            <a:lvl5pPr indent="0" marL="1828800" rtl="0">
              <a:spcBef>
                <a:spcPts val="0"/>
              </a:spcBef>
              <a:buClr>
                <a:srgbClr val="888888"/>
              </a:buClr>
              <a:buFont typeface="Calibri"/>
              <a:buNone/>
              <a:defRPr/>
            </a:lvl5pPr>
            <a:lvl6pPr indent="0" marL="2286000" rtl="0">
              <a:spcBef>
                <a:spcPts val="0"/>
              </a:spcBef>
              <a:buClr>
                <a:srgbClr val="888888"/>
              </a:buClr>
              <a:buFont typeface="Calibri"/>
              <a:buNone/>
              <a:defRPr/>
            </a:lvl6pPr>
            <a:lvl7pPr indent="0" marL="2743200" rtl="0">
              <a:spcBef>
                <a:spcPts val="0"/>
              </a:spcBef>
              <a:buClr>
                <a:srgbClr val="888888"/>
              </a:buClr>
              <a:buFont typeface="Calibri"/>
              <a:buNone/>
              <a:defRPr/>
            </a:lvl7pPr>
            <a:lvl8pPr indent="0" marL="3200400" rtl="0">
              <a:spcBef>
                <a:spcPts val="0"/>
              </a:spcBef>
              <a:buClr>
                <a:srgbClr val="888888"/>
              </a:buClr>
              <a:buFont typeface="Calibri"/>
              <a:buNone/>
              <a:defRPr/>
            </a:lvl8pPr>
            <a:lvl9pPr indent="0" marL="3657600" rtl="0">
              <a:spcBef>
                <a:spcPts val="0"/>
              </a:spcBef>
              <a:buClr>
                <a:srgbClr val="888888"/>
              </a:buClr>
              <a:buFont typeface="Calibri"/>
              <a:buNone/>
              <a:defRPr/>
            </a:lvl9pPr>
          </a:lstStyle>
          <a:p/>
        </p:txBody>
      </p:sp>
      <p:sp>
        <p:nvSpPr>
          <p:cNvPr id="282" name="Shape 28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83" name="Shape 28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84" name="Shape 28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85" name="Shape 285"/>
        <p:cNvGrpSpPr/>
        <p:nvPr/>
      </p:nvGrpSpPr>
      <p:grpSpPr>
        <a:xfrm>
          <a:off x="0" y="0"/>
          <a:ext cx="0" cy="0"/>
          <a:chOff x="0" y="0"/>
          <a:chExt cx="0" cy="0"/>
        </a:xfrm>
      </p:grpSpPr>
      <p:sp>
        <p:nvSpPr>
          <p:cNvPr id="286" name="Shape 286"/>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287" name="Shape 287"/>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88" name="Shape 288"/>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89" name="Shape 28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90" name="Shape 29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91" name="Shape 29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292" name="Shape 292"/>
        <p:cNvGrpSpPr/>
        <p:nvPr/>
      </p:nvGrpSpPr>
      <p:grpSpPr>
        <a:xfrm>
          <a:off x="0" y="0"/>
          <a:ext cx="0" cy="0"/>
          <a:chOff x="0" y="0"/>
          <a:chExt cx="0" cy="0"/>
        </a:xfrm>
      </p:grpSpPr>
      <p:sp>
        <p:nvSpPr>
          <p:cNvPr id="293" name="Shape 293"/>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94" name="Shape 294"/>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295" name="Shape 295"/>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96" name="Shape 296"/>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297" name="Shape 297"/>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98" name="Shape 29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99" name="Shape 29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00" name="Shape 30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01" name="Shape 301"/>
        <p:cNvGrpSpPr/>
        <p:nvPr/>
      </p:nvGrpSpPr>
      <p:grpSpPr>
        <a:xfrm>
          <a:off x="0" y="0"/>
          <a:ext cx="0" cy="0"/>
          <a:chOff x="0" y="0"/>
          <a:chExt cx="0" cy="0"/>
        </a:xfrm>
      </p:grpSpPr>
      <p:sp>
        <p:nvSpPr>
          <p:cNvPr id="302" name="Shape 302"/>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303" name="Shape 303"/>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04" name="Shape 304"/>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05" name="Shape 305"/>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06" name="Shape 306"/>
        <p:cNvGrpSpPr/>
        <p:nvPr/>
      </p:nvGrpSpPr>
      <p:grpSpPr>
        <a:xfrm>
          <a:off x="0" y="0"/>
          <a:ext cx="0" cy="0"/>
          <a:chOff x="0" y="0"/>
          <a:chExt cx="0" cy="0"/>
        </a:xfrm>
      </p:grpSpPr>
      <p:sp>
        <p:nvSpPr>
          <p:cNvPr id="307" name="Shape 30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08" name="Shape 30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09" name="Shape 30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310" name="Shape 310"/>
        <p:cNvGrpSpPr/>
        <p:nvPr/>
      </p:nvGrpSpPr>
      <p:grpSpPr>
        <a:xfrm>
          <a:off x="0" y="0"/>
          <a:ext cx="0" cy="0"/>
          <a:chOff x="0" y="0"/>
          <a:chExt cx="0" cy="0"/>
        </a:xfrm>
      </p:grpSpPr>
      <p:sp>
        <p:nvSpPr>
          <p:cNvPr id="311" name="Shape 311"/>
          <p:cNvSpPr txBox="1"/>
          <p:nvPr>
            <p:ph type="title"/>
          </p:nvPr>
        </p:nvSpPr>
        <p:spPr>
          <a:xfrm>
            <a:off x="457200" y="273050"/>
            <a:ext cx="3008313" cy="1162049"/>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12" name="Shape 312"/>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13" name="Shape 313"/>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314" name="Shape 31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15" name="Shape 31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16" name="Shape 31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9" name="Shape 29"/>
        <p:cNvGrpSpPr/>
        <p:nvPr/>
      </p:nvGrpSpPr>
      <p:grpSpPr>
        <a:xfrm>
          <a:off x="0" y="0"/>
          <a:ext cx="0" cy="0"/>
          <a:chOff x="0" y="0"/>
          <a:chExt cx="0" cy="0"/>
        </a:xfrm>
      </p:grpSpPr>
      <p:sp>
        <p:nvSpPr>
          <p:cNvPr id="30" name="Shape 30"/>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31" name="Shape 31"/>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2" name="Shape 32"/>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3" name="Shape 33"/>
          <p:cNvSpPr txBox="1"/>
          <p:nvPr>
            <p:ph idx="10" type="dt"/>
          </p:nvPr>
        </p:nvSpPr>
        <p:spPr>
          <a:xfrm>
            <a:off x="457200" y="6356350"/>
            <a:ext cx="2133599" cy="36512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4" name="Shape 34"/>
          <p:cNvSpPr txBox="1"/>
          <p:nvPr>
            <p:ph idx="11" type="ftr"/>
          </p:nvPr>
        </p:nvSpPr>
        <p:spPr>
          <a:xfrm>
            <a:off x="838200" y="6537325"/>
            <a:ext cx="7239000" cy="320675"/>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5" name="Shape 35"/>
          <p:cNvSpPr txBox="1"/>
          <p:nvPr>
            <p:ph idx="12" type="sldNum"/>
          </p:nvPr>
        </p:nvSpPr>
        <p:spPr>
          <a:xfrm>
            <a:off x="7010400" y="6553200"/>
            <a:ext cx="2133599" cy="304799"/>
          </a:xfrm>
          <a:prstGeom prst="rect">
            <a:avLst/>
          </a:prstGeom>
          <a:noFill/>
          <a:ln>
            <a:noFill/>
          </a:ln>
        </p:spPr>
        <p:txBody>
          <a:bodyPr anchorCtr="0" anchor="t" bIns="45700" lIns="91425" rIns="91425" tIns="45700">
            <a:noAutofit/>
          </a:bodyPr>
          <a:lstStyle>
            <a:lvl1pPr indent="0" marL="0" marR="0" rtl="0" algn="r">
              <a:spcBef>
                <a:spcPts val="0"/>
              </a:spcBef>
              <a:buNone/>
              <a:defRPr b="0" baseline="0" i="0" sz="1400" u="none" cap="none" strike="noStrike">
                <a:solidFill>
                  <a:schemeClr val="dk1"/>
                </a:solidFill>
                <a:latin typeface="Arial"/>
                <a:ea typeface="Arial"/>
                <a:cs typeface="Arial"/>
                <a:sym typeface="Arial"/>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317" name="Shape 317"/>
        <p:cNvGrpSpPr/>
        <p:nvPr/>
      </p:nvGrpSpPr>
      <p:grpSpPr>
        <a:xfrm>
          <a:off x="0" y="0"/>
          <a:ext cx="0" cy="0"/>
          <a:chOff x="0" y="0"/>
          <a:chExt cx="0" cy="0"/>
        </a:xfrm>
      </p:grpSpPr>
      <p:sp>
        <p:nvSpPr>
          <p:cNvPr id="318" name="Shape 318"/>
          <p:cNvSpPr txBox="1"/>
          <p:nvPr>
            <p:ph type="title"/>
          </p:nvPr>
        </p:nvSpPr>
        <p:spPr>
          <a:xfrm>
            <a:off x="1792288" y="4800600"/>
            <a:ext cx="5486399" cy="566737"/>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19" name="Shape 319"/>
          <p:cNvSpPr/>
          <p:nvPr>
            <p:ph idx="2" type="pic"/>
          </p:nvPr>
        </p:nvSpPr>
        <p:spPr>
          <a:xfrm>
            <a:off x="1792288" y="612775"/>
            <a:ext cx="5486399" cy="4114800"/>
          </a:xfrm>
          <a:prstGeom prst="rect">
            <a:avLst/>
          </a:prstGeom>
          <a:noFill/>
          <a:ln>
            <a:noFill/>
          </a:ln>
        </p:spPr>
      </p:sp>
      <p:sp>
        <p:nvSpPr>
          <p:cNvPr id="320" name="Shape 320"/>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321" name="Shape 32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22" name="Shape 32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23" name="Shape 32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324" name="Shape 324"/>
        <p:cNvGrpSpPr/>
        <p:nvPr/>
      </p:nvGrpSpPr>
      <p:grpSpPr>
        <a:xfrm>
          <a:off x="0" y="0"/>
          <a:ext cx="0" cy="0"/>
          <a:chOff x="0" y="0"/>
          <a:chExt cx="0" cy="0"/>
        </a:xfrm>
      </p:grpSpPr>
      <p:sp>
        <p:nvSpPr>
          <p:cNvPr id="325" name="Shape 325"/>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326" name="Shape 326"/>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Arial"/>
              <a:buChar char="•"/>
              <a:defRPr/>
            </a:lvl1pPr>
            <a:lvl2pPr indent="-107950" marL="742950" rtl="0" algn="l">
              <a:spcBef>
                <a:spcPts val="560"/>
              </a:spcBef>
              <a:spcAft>
                <a:spcPts val="0"/>
              </a:spcAft>
              <a:buClr>
                <a:schemeClr val="dk1"/>
              </a:buClr>
              <a:buFont typeface="Arial"/>
              <a:buChar char="–"/>
              <a:defRPr/>
            </a:lvl2pPr>
            <a:lvl3pPr indent="-76200" marL="1143000" rtl="0" algn="l">
              <a:spcBef>
                <a:spcPts val="480"/>
              </a:spcBef>
              <a:spcAft>
                <a:spcPts val="0"/>
              </a:spcAft>
              <a:buClr>
                <a:schemeClr val="dk1"/>
              </a:buClr>
              <a:buFont typeface="Arial"/>
              <a:buChar char="•"/>
              <a:defRPr/>
            </a:lvl3pPr>
            <a:lvl4pPr indent="-101600" marL="1600200" rtl="0" algn="l">
              <a:spcBef>
                <a:spcPts val="400"/>
              </a:spcBef>
              <a:spcAft>
                <a:spcPts val="0"/>
              </a:spcAft>
              <a:buClr>
                <a:schemeClr val="dk1"/>
              </a:buClr>
              <a:buFont typeface="Arial"/>
              <a:buChar char="–"/>
              <a:defRPr/>
            </a:lvl4pPr>
            <a:lvl5pPr indent="-101600" marL="2057400" rtl="0" algn="l">
              <a:spcBef>
                <a:spcPts val="400"/>
              </a:spcBef>
              <a:spcAft>
                <a:spcPts val="0"/>
              </a:spcAft>
              <a:buClr>
                <a:schemeClr val="dk1"/>
              </a:buClr>
              <a:buFont typeface="Arial"/>
              <a:buChar char="»"/>
              <a:defRPr/>
            </a:lvl5pPr>
            <a:lvl6pPr indent="-101600" marL="2514600" rtl="0" algn="l">
              <a:spcBef>
                <a:spcPts val="400"/>
              </a:spcBef>
              <a:buClr>
                <a:schemeClr val="dk1"/>
              </a:buClr>
              <a:buFont typeface="Arial"/>
              <a:buChar char="•"/>
              <a:defRPr/>
            </a:lvl6pPr>
            <a:lvl7pPr indent="-101600" marL="2971800" rtl="0" algn="l">
              <a:spcBef>
                <a:spcPts val="400"/>
              </a:spcBef>
              <a:buClr>
                <a:schemeClr val="dk1"/>
              </a:buClr>
              <a:buFont typeface="Arial"/>
              <a:buChar char="•"/>
              <a:defRPr/>
            </a:lvl7pPr>
            <a:lvl8pPr indent="-101600" marL="3429000" rtl="0" algn="l">
              <a:spcBef>
                <a:spcPts val="400"/>
              </a:spcBef>
              <a:buClr>
                <a:schemeClr val="dk1"/>
              </a:buClr>
              <a:buFont typeface="Arial"/>
              <a:buChar char="•"/>
              <a:defRPr/>
            </a:lvl8pPr>
            <a:lvl9pPr indent="-101600" marL="3886200" rtl="0" algn="l">
              <a:spcBef>
                <a:spcPts val="400"/>
              </a:spcBef>
              <a:buClr>
                <a:schemeClr val="dk1"/>
              </a:buClr>
              <a:buFont typeface="Arial"/>
              <a:buChar char="•"/>
              <a:defRPr/>
            </a:lvl9pPr>
          </a:lstStyle>
          <a:p/>
        </p:txBody>
      </p:sp>
      <p:sp>
        <p:nvSpPr>
          <p:cNvPr id="327" name="Shape 32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28" name="Shape 32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29" name="Shape 32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ontent">
    <p:spTree>
      <p:nvGrpSpPr>
        <p:cNvPr id="36" name="Shape 36"/>
        <p:cNvGrpSpPr/>
        <p:nvPr/>
      </p:nvGrpSpPr>
      <p:grpSpPr>
        <a:xfrm>
          <a:off x="0" y="0"/>
          <a:ext cx="0" cy="0"/>
          <a:chOff x="0" y="0"/>
          <a:chExt cx="0" cy="0"/>
        </a:xfrm>
      </p:grpSpPr>
      <p:sp>
        <p:nvSpPr>
          <p:cNvPr id="37" name="Shape 37"/>
          <p:cNvSpPr txBox="1"/>
          <p:nvPr>
            <p:ph idx="1" type="body"/>
          </p:nvPr>
        </p:nvSpPr>
        <p:spPr>
          <a:xfrm>
            <a:off x="457200" y="274637"/>
            <a:ext cx="8229600" cy="5851525"/>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8" name="Shape 38"/>
          <p:cNvSpPr txBox="1"/>
          <p:nvPr>
            <p:ph idx="12" type="sldNum"/>
          </p:nvPr>
        </p:nvSpPr>
        <p:spPr>
          <a:xfrm>
            <a:off x="7010400" y="6553200"/>
            <a:ext cx="2133599" cy="304799"/>
          </a:xfrm>
          <a:prstGeom prst="rect">
            <a:avLst/>
          </a:prstGeom>
          <a:noFill/>
          <a:ln>
            <a:noFill/>
          </a:ln>
        </p:spPr>
        <p:txBody>
          <a:bodyPr anchorCtr="0" anchor="t" bIns="45700" lIns="91425" rIns="91425" tIns="45700">
            <a:noAutofit/>
          </a:bodyPr>
          <a:lstStyle>
            <a:lvl1pPr indent="0" marL="0" marR="0" rtl="0" algn="r">
              <a:spcBef>
                <a:spcPts val="0"/>
              </a:spcBef>
              <a:buNone/>
              <a:defRPr b="0" baseline="0" i="0" sz="1400" u="none" cap="none" strike="noStrike">
                <a:solidFill>
                  <a:schemeClr val="dk1"/>
                </a:solidFill>
                <a:latin typeface="Arial"/>
                <a:ea typeface="Arial"/>
                <a:cs typeface="Arial"/>
                <a:sym typeface="Arial"/>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AndObj">
  <p:cSld name="Title, Text, and Content">
    <p:spTree>
      <p:nvGrpSpPr>
        <p:cNvPr id="39" name="Shape 39"/>
        <p:cNvGrpSpPr/>
        <p:nvPr/>
      </p:nvGrpSpPr>
      <p:grpSpPr>
        <a:xfrm>
          <a:off x="0" y="0"/>
          <a:ext cx="0" cy="0"/>
          <a:chOff x="0" y="0"/>
          <a:chExt cx="0" cy="0"/>
        </a:xfrm>
      </p:grpSpPr>
      <p:sp>
        <p:nvSpPr>
          <p:cNvPr id="40" name="Shape 40"/>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1" name="Shape 41"/>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2" name="Shape 42"/>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3" name="Shape 43"/>
          <p:cNvSpPr txBox="1"/>
          <p:nvPr>
            <p:ph idx="12" type="sldNum"/>
          </p:nvPr>
        </p:nvSpPr>
        <p:spPr>
          <a:xfrm>
            <a:off x="7010400" y="6553200"/>
            <a:ext cx="2133599" cy="304799"/>
          </a:xfrm>
          <a:prstGeom prst="rect">
            <a:avLst/>
          </a:prstGeom>
          <a:noFill/>
          <a:ln>
            <a:noFill/>
          </a:ln>
        </p:spPr>
        <p:txBody>
          <a:bodyPr anchorCtr="0" anchor="t" bIns="45700" lIns="91425" rIns="91425" tIns="45700">
            <a:noAutofit/>
          </a:bodyPr>
          <a:lstStyle>
            <a:lvl1pPr indent="0" marL="0" marR="0" rtl="0" algn="r">
              <a:spcBef>
                <a:spcPts val="0"/>
              </a:spcBef>
              <a:buNone/>
              <a:defRPr b="0" baseline="0" i="0" sz="1400" u="none" cap="none" strike="noStrike">
                <a:solidFill>
                  <a:schemeClr val="dk1"/>
                </a:solidFill>
                <a:latin typeface="Arial"/>
                <a:ea typeface="Arial"/>
                <a:cs typeface="Arial"/>
                <a:sym typeface="Arial"/>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bl">
  <p:cSld name="Title and Table">
    <p:spTree>
      <p:nvGrpSpPr>
        <p:cNvPr id="44" name="Shape 44"/>
        <p:cNvGrpSpPr/>
        <p:nvPr/>
      </p:nvGrpSpPr>
      <p:grpSpPr>
        <a:xfrm>
          <a:off x="0" y="0"/>
          <a:ext cx="0" cy="0"/>
          <a:chOff x="0" y="0"/>
          <a:chExt cx="0" cy="0"/>
        </a:xfrm>
      </p:grpSpPr>
      <p:sp>
        <p:nvSpPr>
          <p:cNvPr id="45" name="Shape 45"/>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6" name="Shape 46"/>
          <p:cNvSpPr txBox="1"/>
          <p:nvPr>
            <p:ph idx="12" type="sldNum"/>
          </p:nvPr>
        </p:nvSpPr>
        <p:spPr>
          <a:xfrm>
            <a:off x="7010400" y="6553200"/>
            <a:ext cx="2133599" cy="304799"/>
          </a:xfrm>
          <a:prstGeom prst="rect">
            <a:avLst/>
          </a:prstGeom>
          <a:noFill/>
          <a:ln>
            <a:noFill/>
          </a:ln>
        </p:spPr>
        <p:txBody>
          <a:bodyPr anchorCtr="0" anchor="t" bIns="45700" lIns="91425" rIns="91425" tIns="45700">
            <a:noAutofit/>
          </a:bodyPr>
          <a:lstStyle>
            <a:lvl1pPr indent="0" marL="0" marR="0" rtl="0" algn="r">
              <a:spcBef>
                <a:spcPts val="0"/>
              </a:spcBef>
              <a:buNone/>
              <a:defRPr b="0" baseline="0" i="0" sz="1400" u="none" cap="none" strike="noStrike">
                <a:solidFill>
                  <a:schemeClr val="dk1"/>
                </a:solidFill>
                <a:latin typeface="Arial"/>
                <a:ea typeface="Arial"/>
                <a:cs typeface="Arial"/>
                <a:sym typeface="Arial"/>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2" name="Shape 52"/>
        <p:cNvGrpSpPr/>
        <p:nvPr/>
      </p:nvGrpSpPr>
      <p:grpSpPr>
        <a:xfrm>
          <a:off x="0" y="0"/>
          <a:ext cx="0" cy="0"/>
          <a:chOff x="0" y="0"/>
          <a:chExt cx="0" cy="0"/>
        </a:xfrm>
      </p:grpSpPr>
      <p:sp>
        <p:nvSpPr>
          <p:cNvPr id="53" name="Shape 53"/>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marL="0" marR="0" rtl="0" algn="ctr">
              <a:spcBef>
                <a:spcPts val="0"/>
              </a:spcBef>
              <a:buClr>
                <a:schemeClr val="dk1"/>
              </a:buClr>
              <a:buFont typeface="Calibri"/>
              <a:buNone/>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54" name="Shape 54"/>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marL="0" marR="0" rtl="0" algn="ctr">
              <a:spcBef>
                <a:spcPts val="640"/>
              </a:spcBef>
              <a:buClr>
                <a:srgbClr val="888888"/>
              </a:buClr>
              <a:buFont typeface="Arial"/>
              <a:buNone/>
              <a:defRPr/>
            </a:lvl1pPr>
            <a:lvl2pPr indent="0" marL="457200" marR="0" rtl="0" algn="ctr">
              <a:spcBef>
                <a:spcPts val="560"/>
              </a:spcBef>
              <a:buClr>
                <a:srgbClr val="888888"/>
              </a:buClr>
              <a:buFont typeface="Arial"/>
              <a:buNone/>
              <a:defRPr/>
            </a:lvl2pPr>
            <a:lvl3pPr indent="0" marL="914400" marR="0" rtl="0" algn="ctr">
              <a:spcBef>
                <a:spcPts val="480"/>
              </a:spcBef>
              <a:buClr>
                <a:srgbClr val="888888"/>
              </a:buClr>
              <a:buFont typeface="Arial"/>
              <a:buNone/>
              <a:defRPr/>
            </a:lvl3pPr>
            <a:lvl4pPr indent="0" marL="1371600" marR="0" rtl="0" algn="ctr">
              <a:spcBef>
                <a:spcPts val="400"/>
              </a:spcBef>
              <a:buClr>
                <a:srgbClr val="888888"/>
              </a:buClr>
              <a:buFont typeface="Arial"/>
              <a:buNone/>
              <a:defRPr/>
            </a:lvl4pPr>
            <a:lvl5pPr indent="0" marL="1828800" marR="0" rtl="0" algn="ctr">
              <a:spcBef>
                <a:spcPts val="400"/>
              </a:spcBef>
              <a:buClr>
                <a:srgbClr val="888888"/>
              </a:buClr>
              <a:buFont typeface="Arial"/>
              <a:buNone/>
              <a:defRPr/>
            </a:lvl5pPr>
            <a:lvl6pPr indent="0" marL="2286000" marR="0" rtl="0" algn="ctr">
              <a:spcBef>
                <a:spcPts val="400"/>
              </a:spcBef>
              <a:buClr>
                <a:srgbClr val="888888"/>
              </a:buClr>
              <a:buFont typeface="Arial"/>
              <a:buNone/>
              <a:defRPr/>
            </a:lvl6pPr>
            <a:lvl7pPr indent="0" marL="2743200" marR="0" rtl="0" algn="ctr">
              <a:spcBef>
                <a:spcPts val="400"/>
              </a:spcBef>
              <a:buClr>
                <a:srgbClr val="888888"/>
              </a:buClr>
              <a:buFont typeface="Arial"/>
              <a:buNone/>
              <a:defRPr/>
            </a:lvl7pPr>
            <a:lvl8pPr indent="0" marL="3200400" marR="0" rtl="0" algn="ctr">
              <a:spcBef>
                <a:spcPts val="400"/>
              </a:spcBef>
              <a:buClr>
                <a:srgbClr val="888888"/>
              </a:buClr>
              <a:buFont typeface="Arial"/>
              <a:buNone/>
              <a:defRPr/>
            </a:lvl8pPr>
            <a:lvl9pPr indent="0" marL="3657600" marR="0" rtl="0" algn="ctr">
              <a:spcBef>
                <a:spcPts val="400"/>
              </a:spcBef>
              <a:buClr>
                <a:srgbClr val="888888"/>
              </a:buClr>
              <a:buFont typeface="Arial"/>
              <a:buNone/>
              <a:defRPr/>
            </a:lvl9pPr>
          </a:lstStyle>
          <a:p/>
        </p:txBody>
      </p:sp>
      <p:sp>
        <p:nvSpPr>
          <p:cNvPr id="55" name="Shape 5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6" name="Shape 5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zh-TW"/>
              <a:t>‹#›</a:t>
            </a:fld>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02.jpg"/><Relationship Id="rId12" Type="http://schemas.openxmlformats.org/officeDocument/2006/relationships/slideLayout" Target="../slideLayouts/slideLayout8.xml"/><Relationship Id="rId13" Type="http://schemas.openxmlformats.org/officeDocument/2006/relationships/theme" Target="../theme/theme1.xml"/><Relationship Id="rId1" Type="http://schemas.openxmlformats.org/officeDocument/2006/relationships/image" Target="../media/image00.png"/><Relationship Id="rId4" Type="http://schemas.openxmlformats.org/officeDocument/2006/relationships/image" Target="../media/image03.gif"/><Relationship Id="rId10" Type="http://schemas.openxmlformats.org/officeDocument/2006/relationships/slideLayout" Target="../slideLayouts/slideLayout6.xml"/><Relationship Id="rId3" Type="http://schemas.openxmlformats.org/officeDocument/2006/relationships/image" Target="../media/image01.png"/><Relationship Id="rId11" Type="http://schemas.openxmlformats.org/officeDocument/2006/relationships/slideLayout" Target="../slideLayouts/slideLayout7.xml"/><Relationship Id="rId9" Type="http://schemas.openxmlformats.org/officeDocument/2006/relationships/slideLayout" Target="../slideLayouts/slideLayout5.xml"/><Relationship Id="rId6" Type="http://schemas.openxmlformats.org/officeDocument/2006/relationships/slideLayout" Target="../slideLayouts/slideLayout2.xml"/><Relationship Id="rId5" Type="http://schemas.openxmlformats.org/officeDocument/2006/relationships/slideLayout" Target="../slideLayouts/slideLayout1.xml"/><Relationship Id="rId8" Type="http://schemas.openxmlformats.org/officeDocument/2006/relationships/slideLayout" Target="../slideLayouts/slideLayout4.xml"/><Relationship Id="rId7"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2" Type="http://schemas.openxmlformats.org/officeDocument/2006/relationships/theme" Target="../theme/theme7.xml"/><Relationship Id="rId2" Type="http://schemas.openxmlformats.org/officeDocument/2006/relationships/slideLayout" Target="../slideLayouts/slideLayout10.xml"/><Relationship Id="rId1" Type="http://schemas.openxmlformats.org/officeDocument/2006/relationships/slideLayout" Target="../slideLayouts/slideLayout9.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11" Type="http://schemas.openxmlformats.org/officeDocument/2006/relationships/slideLayout" Target="../slideLayouts/slideLayout19.xml"/><Relationship Id="rId3" Type="http://schemas.openxmlformats.org/officeDocument/2006/relationships/slideLayout" Target="../slideLayouts/slideLayout11.xml"/><Relationship Id="rId9" Type="http://schemas.openxmlformats.org/officeDocument/2006/relationships/slideLayout" Target="../slideLayouts/slideLayout17.xml"/><Relationship Id="rId6" Type="http://schemas.openxmlformats.org/officeDocument/2006/relationships/slideLayout" Target="../slideLayouts/slideLayout14.xml"/><Relationship Id="rId5" Type="http://schemas.openxmlformats.org/officeDocument/2006/relationships/slideLayout" Target="../slideLayouts/slideLayout13.xml"/><Relationship Id="rId8" Type="http://schemas.openxmlformats.org/officeDocument/2006/relationships/slideLayout" Target="../slideLayouts/slideLayout16.xml"/><Relationship Id="rId7"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2"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11" Type="http://schemas.openxmlformats.org/officeDocument/2006/relationships/slideLayout" Target="../slideLayouts/slideLayout30.xml"/><Relationship Id="rId3" Type="http://schemas.openxmlformats.org/officeDocument/2006/relationships/slideLayout" Target="../slideLayouts/slideLayout22.xml"/><Relationship Id="rId9" Type="http://schemas.openxmlformats.org/officeDocument/2006/relationships/slideLayout" Target="../slideLayouts/slideLayout28.xml"/><Relationship Id="rId6" Type="http://schemas.openxmlformats.org/officeDocument/2006/relationships/slideLayout" Target="../slideLayouts/slideLayout25.xml"/><Relationship Id="rId5" Type="http://schemas.openxmlformats.org/officeDocument/2006/relationships/slideLayout" Target="../slideLayouts/slideLayout24.xml"/><Relationship Id="rId8" Type="http://schemas.openxmlformats.org/officeDocument/2006/relationships/slideLayout" Target="../slideLayouts/slideLayout27.xml"/><Relationship Id="rId7"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12" Type="http://schemas.openxmlformats.org/officeDocument/2006/relationships/theme" Target="../theme/theme6.xml"/><Relationship Id="rId2" Type="http://schemas.openxmlformats.org/officeDocument/2006/relationships/slideLayout" Target="../slideLayouts/slideLayout32.xml"/><Relationship Id="rId1" Type="http://schemas.openxmlformats.org/officeDocument/2006/relationships/slideLayout" Target="../slideLayouts/slideLayout31.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11" Type="http://schemas.openxmlformats.org/officeDocument/2006/relationships/slideLayout" Target="../slideLayouts/slideLayout41.xml"/><Relationship Id="rId3" Type="http://schemas.openxmlformats.org/officeDocument/2006/relationships/slideLayout" Target="../slideLayouts/slideLayout33.xml"/><Relationship Id="rId9" Type="http://schemas.openxmlformats.org/officeDocument/2006/relationships/slideLayout" Target="../slideLayouts/slideLayout39.xml"/><Relationship Id="rId6" Type="http://schemas.openxmlformats.org/officeDocument/2006/relationships/slideLayout" Target="../slideLayouts/slideLayout36.xml"/><Relationship Id="rId5" Type="http://schemas.openxmlformats.org/officeDocument/2006/relationships/slideLayout" Target="../slideLayouts/slideLayout35.xml"/><Relationship Id="rId8" Type="http://schemas.openxmlformats.org/officeDocument/2006/relationships/slideLayout" Target="../slideLayouts/slideLayout38.xml"/><Relationship Id="rId7"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2" Type="http://schemas.openxmlformats.org/officeDocument/2006/relationships/slideLayout" Target="../slideLayouts/slideLayout43.xml"/><Relationship Id="rId1" Type="http://schemas.openxmlformats.org/officeDocument/2006/relationships/slideLayout" Target="../slideLayouts/slideLayout42.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11" Type="http://schemas.openxmlformats.org/officeDocument/2006/relationships/theme" Target="../theme/theme3.xml"/><Relationship Id="rId3" Type="http://schemas.openxmlformats.org/officeDocument/2006/relationships/slideLayout" Target="../slideLayouts/slideLayout44.xml"/><Relationship Id="rId9" Type="http://schemas.openxmlformats.org/officeDocument/2006/relationships/slideLayout" Target="../slideLayouts/slideLayout50.xml"/><Relationship Id="rId6" Type="http://schemas.openxmlformats.org/officeDocument/2006/relationships/slideLayout" Target="../slideLayouts/slideLayout47.xml"/><Relationship Id="rId5" Type="http://schemas.openxmlformats.org/officeDocument/2006/relationships/slideLayout" Target="../slideLayouts/slideLayout46.xml"/><Relationship Id="rId8" Type="http://schemas.openxmlformats.org/officeDocument/2006/relationships/slideLayout" Target="../slideLayouts/slideLayout49.xml"/><Relationship Id="rId7"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x="0" y="0"/>
          <a:ext cx="0" cy="0"/>
          <a:chOff x="0" y="0"/>
          <a:chExt cx="0" cy="0"/>
        </a:xfrm>
      </p:grpSpPr>
      <p:pic>
        <p:nvPicPr>
          <p:cNvPr id="9" name="Shape 9"/>
          <p:cNvPicPr preferRelativeResize="0"/>
          <p:nvPr/>
        </p:nvPicPr>
        <p:blipFill rotWithShape="1">
          <a:blip r:embed="rId1">
            <a:alphaModFix/>
          </a:blip>
          <a:srcRect b="0" l="0" r="0" t="0"/>
          <a:stretch/>
        </p:blipFill>
        <p:spPr>
          <a:xfrm>
            <a:off x="0" y="10886"/>
            <a:ext cx="9144000" cy="6847113"/>
          </a:xfrm>
          <a:prstGeom prst="rect">
            <a:avLst/>
          </a:prstGeom>
          <a:noFill/>
          <a:ln>
            <a:noFill/>
          </a:ln>
        </p:spPr>
      </p:pic>
      <p:sp>
        <p:nvSpPr>
          <p:cNvPr id="10" name="Shape 1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11" name="Shape 11"/>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marL="342900" marR="0" rtl="0" algn="l">
              <a:spcBef>
                <a:spcPts val="640"/>
              </a:spcBef>
              <a:spcAft>
                <a:spcPts val="0"/>
              </a:spcAft>
              <a:buClr>
                <a:schemeClr val="dk1"/>
              </a:buClr>
              <a:buFont typeface="Arial"/>
              <a:buChar char="•"/>
              <a:defRPr/>
            </a:lvl1pPr>
            <a:lvl2pPr indent="-107950" marL="742950" marR="0" rtl="0" algn="l">
              <a:spcBef>
                <a:spcPts val="560"/>
              </a:spcBef>
              <a:spcAft>
                <a:spcPts val="0"/>
              </a:spcAft>
              <a:buClr>
                <a:schemeClr val="dk1"/>
              </a:buClr>
              <a:buFont typeface="Arial"/>
              <a:buChar char="•"/>
              <a:defRPr/>
            </a:lvl2pPr>
            <a:lvl3pPr indent="-76200" marL="1143000" marR="0" rtl="0" algn="l">
              <a:spcBef>
                <a:spcPts val="480"/>
              </a:spcBef>
              <a:spcAft>
                <a:spcPts val="0"/>
              </a:spcAft>
              <a:buClr>
                <a:schemeClr val="dk1"/>
              </a:buClr>
              <a:buFont typeface="Arial"/>
              <a:buChar char="•"/>
              <a:defRPr/>
            </a:lvl3pPr>
            <a:lvl4pPr indent="-101600" marL="1600200" marR="0" rtl="0" algn="l">
              <a:spcBef>
                <a:spcPts val="400"/>
              </a:spcBef>
              <a:spcAft>
                <a:spcPts val="0"/>
              </a:spcAft>
              <a:buClr>
                <a:schemeClr val="dk1"/>
              </a:buClr>
              <a:buFont typeface="Arial"/>
              <a:buChar char="•"/>
              <a:defRPr/>
            </a:lvl4pPr>
            <a:lvl5pPr indent="-101600" marL="2057400" marR="0" rtl="0" algn="l">
              <a:spcBef>
                <a:spcPts val="400"/>
              </a:spcBef>
              <a:spcAft>
                <a:spcPts val="0"/>
              </a:spcAft>
              <a:buClr>
                <a:schemeClr val="dk1"/>
              </a:buClr>
              <a:buFont typeface="Arial"/>
              <a:buChar char="•"/>
              <a:defRPr/>
            </a:lvl5pPr>
            <a:lvl6pPr indent="-101600" marL="2514600" marR="0" rtl="0" algn="l">
              <a:spcBef>
                <a:spcPts val="400"/>
              </a:spcBef>
              <a:spcAft>
                <a:spcPts val="0"/>
              </a:spcAft>
              <a:buClr>
                <a:schemeClr val="dk1"/>
              </a:buClr>
              <a:buFont typeface="Arial"/>
              <a:buChar char="•"/>
              <a:defRPr/>
            </a:lvl6pPr>
            <a:lvl7pPr indent="-101600" marL="2971800" marR="0" rtl="0" algn="l">
              <a:spcBef>
                <a:spcPts val="400"/>
              </a:spcBef>
              <a:spcAft>
                <a:spcPts val="0"/>
              </a:spcAft>
              <a:buClr>
                <a:schemeClr val="dk1"/>
              </a:buClr>
              <a:buFont typeface="Arial"/>
              <a:buChar char="•"/>
              <a:defRPr/>
            </a:lvl7pPr>
            <a:lvl8pPr indent="-101600" marL="3429000" marR="0" rtl="0" algn="l">
              <a:spcBef>
                <a:spcPts val="400"/>
              </a:spcBef>
              <a:spcAft>
                <a:spcPts val="0"/>
              </a:spcAft>
              <a:buClr>
                <a:schemeClr val="dk1"/>
              </a:buClr>
              <a:buFont typeface="Arial"/>
              <a:buChar char="•"/>
              <a:defRPr/>
            </a:lvl8pPr>
            <a:lvl9pPr indent="-101600" marL="3886200" marR="0" rtl="0" algn="l">
              <a:spcBef>
                <a:spcPts val="400"/>
              </a:spcBef>
              <a:spcAft>
                <a:spcPts val="0"/>
              </a:spcAft>
              <a:buClr>
                <a:schemeClr val="dk1"/>
              </a:buClr>
              <a:buFont typeface="Arial"/>
              <a:buChar char="•"/>
              <a:defRPr/>
            </a:lvl9pPr>
          </a:lstStyle>
          <a:p/>
        </p:txBody>
      </p:sp>
      <p:sp>
        <p:nvSpPr>
          <p:cNvPr id="12" name="Shape 12"/>
          <p:cNvSpPr txBox="1"/>
          <p:nvPr>
            <p:ph idx="12" type="sldNum"/>
          </p:nvPr>
        </p:nvSpPr>
        <p:spPr>
          <a:xfrm>
            <a:off x="7010400" y="6553200"/>
            <a:ext cx="2133599" cy="304799"/>
          </a:xfrm>
          <a:prstGeom prst="rect">
            <a:avLst/>
          </a:prstGeom>
          <a:noFill/>
          <a:ln>
            <a:noFill/>
          </a:ln>
        </p:spPr>
        <p:txBody>
          <a:bodyPr anchorCtr="0" anchor="t" bIns="45700" lIns="91425" rIns="91425" tIns="45700">
            <a:noAutofit/>
          </a:bodyPr>
          <a:lstStyle>
            <a:lvl1pPr indent="0" marL="0" marR="0" rtl="0" algn="r">
              <a:spcBef>
                <a:spcPts val="0"/>
              </a:spcBef>
              <a:buNone/>
              <a:defRPr b="0" baseline="0" i="0" sz="1400" u="none" cap="none" strike="noStrike">
                <a:solidFill>
                  <a:schemeClr val="dk1"/>
                </a:solidFill>
                <a:latin typeface="Arial"/>
                <a:ea typeface="Arial"/>
                <a:cs typeface="Arial"/>
                <a:sym typeface="Arial"/>
              </a:defRPr>
            </a:lvl1pPr>
          </a:lstStyle>
          <a:p>
            <a:pPr indent="0" lvl="0" marL="0">
              <a:spcBef>
                <a:spcPts val="0"/>
              </a:spcBef>
              <a:buSzPct val="25000"/>
              <a:buNone/>
            </a:pPr>
            <a:fld id="{00000000-1234-1234-1234-123412341234}" type="slidenum">
              <a:rPr lang="zh-TW"/>
              <a:t>‹#›</a:t>
            </a:fld>
          </a:p>
        </p:txBody>
      </p:sp>
      <p:pic>
        <p:nvPicPr>
          <p:cNvPr id="13" name="Shape 13"/>
          <p:cNvPicPr preferRelativeResize="0"/>
          <p:nvPr/>
        </p:nvPicPr>
        <p:blipFill rotWithShape="1">
          <a:blip r:embed="rId2">
            <a:alphaModFix/>
          </a:blip>
          <a:srcRect b="0" l="0" r="0" t="0"/>
          <a:stretch/>
        </p:blipFill>
        <p:spPr>
          <a:xfrm>
            <a:off x="0" y="0"/>
            <a:ext cx="685799" cy="685799"/>
          </a:xfrm>
          <a:prstGeom prst="rect">
            <a:avLst/>
          </a:prstGeom>
          <a:solidFill>
            <a:schemeClr val="accent1">
              <a:alpha val="49803"/>
            </a:schemeClr>
          </a:solidFill>
          <a:ln>
            <a:noFill/>
          </a:ln>
        </p:spPr>
      </p:pic>
      <p:pic>
        <p:nvPicPr>
          <p:cNvPr id="14" name="Shape 14"/>
          <p:cNvPicPr preferRelativeResize="0"/>
          <p:nvPr/>
        </p:nvPicPr>
        <p:blipFill rotWithShape="1">
          <a:blip r:embed="rId3">
            <a:alphaModFix/>
          </a:blip>
          <a:srcRect b="0" l="0" r="0" t="0"/>
          <a:stretch/>
        </p:blipFill>
        <p:spPr>
          <a:xfrm>
            <a:off x="685804" y="18372"/>
            <a:ext cx="1017841" cy="594359"/>
          </a:xfrm>
          <a:prstGeom prst="rect">
            <a:avLst/>
          </a:prstGeom>
          <a:noFill/>
          <a:ln>
            <a:noFill/>
          </a:ln>
        </p:spPr>
      </p:pic>
      <p:pic>
        <p:nvPicPr>
          <p:cNvPr id="15" name="Shape 15"/>
          <p:cNvPicPr preferRelativeResize="0"/>
          <p:nvPr/>
        </p:nvPicPr>
        <p:blipFill rotWithShape="1">
          <a:blip r:embed="rId4">
            <a:alphaModFix/>
          </a:blip>
          <a:srcRect b="29475" l="0" r="0" t="0"/>
          <a:stretch/>
        </p:blipFill>
        <p:spPr>
          <a:xfrm>
            <a:off x="8526779" y="18372"/>
            <a:ext cx="617220" cy="704924"/>
          </a:xfrm>
          <a:prstGeom prst="rect">
            <a:avLst/>
          </a:prstGeom>
          <a:noFill/>
          <a:ln>
            <a:noFill/>
          </a:ln>
        </p:spPr>
      </p:pic>
      <p:sp>
        <p:nvSpPr>
          <p:cNvPr id="16" name="Shape 16"/>
          <p:cNvSpPr txBox="1"/>
          <p:nvPr/>
        </p:nvSpPr>
        <p:spPr>
          <a:xfrm>
            <a:off x="2843898" y="6550223"/>
            <a:ext cx="3510705" cy="307777"/>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zh-TW" sz="1400" u="none" cap="none" strike="noStrike">
                <a:solidFill>
                  <a:schemeClr val="dk1"/>
                </a:solidFill>
                <a:latin typeface="Calibri"/>
                <a:ea typeface="Calibri"/>
                <a:cs typeface="Calibri"/>
                <a:sym typeface="Calibri"/>
              </a:rPr>
              <a:t>Reanalysis task force tele-con, 25 March 2015</a:t>
            </a:r>
          </a:p>
        </p:txBody>
      </p:sp>
    </p:spTree>
  </p:cSld>
  <p:clrMap accent1="accent1" accent2="accent2" accent3="accent3" accent4="accent4" accent5="accent5" accent6="accent6" bg1="lt1" bg2="dk2" tx1="dk1" tx2="lt2" folHlink="folHlink" hlink="hlink"/>
  <p:sldLayoutIdLst>
    <p:sldLayoutId id="2147483648" r:id="rId5"/>
    <p:sldLayoutId id="2147483649" r:id="rId6"/>
    <p:sldLayoutId id="2147483650" r:id="rId7"/>
    <p:sldLayoutId id="2147483651" r:id="rId8"/>
    <p:sldLayoutId id="2147483652" r:id="rId9"/>
    <p:sldLayoutId id="2147483653" r:id="rId10"/>
    <p:sldLayoutId id="2147483654" r:id="rId11"/>
    <p:sldLayoutId id="2147483655" r:id="rId12"/>
  </p:sldLayoutIdLst>
  <p:hf dt="0" ftr="0" hdr="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7" name="Shape 47"/>
        <p:cNvGrpSpPr/>
        <p:nvPr/>
      </p:nvGrpSpPr>
      <p:grpSpPr>
        <a:xfrm>
          <a:off x="0" y="0"/>
          <a:ext cx="0" cy="0"/>
          <a:chOff x="0" y="0"/>
          <a:chExt cx="0" cy="0"/>
        </a:xfrm>
      </p:grpSpPr>
      <p:sp>
        <p:nvSpPr>
          <p:cNvPr id="48" name="Shape 4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buClr>
                <a:schemeClr val="dk1"/>
              </a:buClr>
              <a:buFont typeface="Calibri"/>
              <a:buNone/>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49" name="Shape 49"/>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marL="342900" marR="0" rtl="0" algn="l">
              <a:spcBef>
                <a:spcPts val="640"/>
              </a:spcBef>
              <a:buClr>
                <a:schemeClr val="dk1"/>
              </a:buClr>
              <a:buFont typeface="Arial"/>
              <a:buChar char="•"/>
              <a:defRPr/>
            </a:lvl1pPr>
            <a:lvl2pPr indent="-107950" marL="742950" marR="0" rtl="0" algn="l">
              <a:spcBef>
                <a:spcPts val="560"/>
              </a:spcBef>
              <a:buClr>
                <a:schemeClr val="dk1"/>
              </a:buClr>
              <a:buFont typeface="Arial"/>
              <a:buChar char="–"/>
              <a:defRPr/>
            </a:lvl2pPr>
            <a:lvl3pPr indent="-76200" marL="1143000" marR="0" rtl="0" algn="l">
              <a:spcBef>
                <a:spcPts val="480"/>
              </a:spcBef>
              <a:buClr>
                <a:schemeClr val="dk1"/>
              </a:buClr>
              <a:buFont typeface="Arial"/>
              <a:buChar char="•"/>
              <a:defRPr/>
            </a:lvl3pPr>
            <a:lvl4pPr indent="-101600" marL="1600200" marR="0" rtl="0" algn="l">
              <a:spcBef>
                <a:spcPts val="400"/>
              </a:spcBef>
              <a:buClr>
                <a:schemeClr val="dk1"/>
              </a:buClr>
              <a:buFont typeface="Arial"/>
              <a:buChar char="–"/>
              <a:defRPr/>
            </a:lvl4pPr>
            <a:lvl5pPr indent="-101600" marL="2057400" marR="0" rtl="0" algn="l">
              <a:spcBef>
                <a:spcPts val="400"/>
              </a:spcBef>
              <a:buClr>
                <a:schemeClr val="dk1"/>
              </a:buClr>
              <a:buFont typeface="Arial"/>
              <a:buChar char="»"/>
              <a:defRPr/>
            </a:lvl5pPr>
            <a:lvl6pPr indent="-101600" marL="2514600" marR="0" rtl="0" algn="l">
              <a:spcBef>
                <a:spcPts val="400"/>
              </a:spcBef>
              <a:buClr>
                <a:schemeClr val="dk1"/>
              </a:buClr>
              <a:buFont typeface="Arial"/>
              <a:buChar char="•"/>
              <a:defRPr/>
            </a:lvl6pPr>
            <a:lvl7pPr indent="-101600" marL="2971800" marR="0" rtl="0" algn="l">
              <a:spcBef>
                <a:spcPts val="400"/>
              </a:spcBef>
              <a:buClr>
                <a:schemeClr val="dk1"/>
              </a:buClr>
              <a:buFont typeface="Arial"/>
              <a:buChar char="•"/>
              <a:defRPr/>
            </a:lvl7pPr>
            <a:lvl8pPr indent="-101600" marL="3429000" marR="0" rtl="0" algn="l">
              <a:spcBef>
                <a:spcPts val="400"/>
              </a:spcBef>
              <a:buClr>
                <a:schemeClr val="dk1"/>
              </a:buClr>
              <a:buFont typeface="Arial"/>
              <a:buChar char="•"/>
              <a:defRPr/>
            </a:lvl8pPr>
            <a:lvl9pPr indent="-101600" marL="3886200" marR="0" rtl="0" algn="l">
              <a:spcBef>
                <a:spcPts val="400"/>
              </a:spcBef>
              <a:buClr>
                <a:schemeClr val="dk1"/>
              </a:buClr>
              <a:buFont typeface="Arial"/>
              <a:buChar char="•"/>
              <a:defRPr/>
            </a:lvl9pPr>
          </a:lstStyle>
          <a:p/>
        </p:txBody>
      </p:sp>
      <p:sp>
        <p:nvSpPr>
          <p:cNvPr id="50" name="Shape 5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1" name="Shape 5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zh-TW"/>
              <a:t>‹#›</a:t>
            </a:fld>
          </a:p>
        </p:txBody>
      </p:sp>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dt="0" ftr="0" hdr="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1" name="Shape 111"/>
        <p:cNvGrpSpPr/>
        <p:nvPr/>
      </p:nvGrpSpPr>
      <p:grpSpPr>
        <a:xfrm>
          <a:off x="0" y="0"/>
          <a:ext cx="0" cy="0"/>
          <a:chOff x="0" y="0"/>
          <a:chExt cx="0" cy="0"/>
        </a:xfrm>
      </p:grpSpPr>
      <p:sp>
        <p:nvSpPr>
          <p:cNvPr id="112" name="Shape 11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113" name="Shape 113"/>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marL="342900" marR="0" rtl="0" algn="l">
              <a:spcBef>
                <a:spcPts val="640"/>
              </a:spcBef>
              <a:spcAft>
                <a:spcPts val="0"/>
              </a:spcAft>
              <a:buClr>
                <a:schemeClr val="dk1"/>
              </a:buClr>
              <a:buFont typeface="Arial"/>
              <a:buChar char="•"/>
              <a:defRPr/>
            </a:lvl1pPr>
            <a:lvl2pPr indent="-107950" marL="742950" marR="0" rtl="0" algn="l">
              <a:spcBef>
                <a:spcPts val="560"/>
              </a:spcBef>
              <a:spcAft>
                <a:spcPts val="0"/>
              </a:spcAft>
              <a:buClr>
                <a:schemeClr val="dk1"/>
              </a:buClr>
              <a:buFont typeface="Arial"/>
              <a:buChar char="–"/>
              <a:defRPr/>
            </a:lvl2pPr>
            <a:lvl3pPr indent="-76200" marL="1143000" marR="0" rtl="0" algn="l">
              <a:spcBef>
                <a:spcPts val="480"/>
              </a:spcBef>
              <a:spcAft>
                <a:spcPts val="0"/>
              </a:spcAft>
              <a:buClr>
                <a:schemeClr val="dk1"/>
              </a:buClr>
              <a:buFont typeface="Arial"/>
              <a:buChar char="•"/>
              <a:defRPr/>
            </a:lvl3pPr>
            <a:lvl4pPr indent="-101600" marL="1600200" marR="0" rtl="0" algn="l">
              <a:spcBef>
                <a:spcPts val="400"/>
              </a:spcBef>
              <a:spcAft>
                <a:spcPts val="0"/>
              </a:spcAft>
              <a:buClr>
                <a:schemeClr val="dk1"/>
              </a:buClr>
              <a:buFont typeface="Arial"/>
              <a:buChar char="–"/>
              <a:defRPr/>
            </a:lvl4pPr>
            <a:lvl5pPr indent="-101600" marL="2057400" marR="0" rtl="0" algn="l">
              <a:spcBef>
                <a:spcPts val="400"/>
              </a:spcBef>
              <a:spcAft>
                <a:spcPts val="0"/>
              </a:spcAft>
              <a:buClr>
                <a:schemeClr val="dk1"/>
              </a:buClr>
              <a:buFont typeface="Arial"/>
              <a:buChar char="»"/>
              <a:defRPr/>
            </a:lvl5pPr>
            <a:lvl6pPr indent="-101600" marL="2514600" marR="0" rtl="0" algn="l">
              <a:spcBef>
                <a:spcPts val="400"/>
              </a:spcBef>
              <a:buClr>
                <a:schemeClr val="dk1"/>
              </a:buClr>
              <a:buFont typeface="Arial"/>
              <a:buChar char="•"/>
              <a:defRPr/>
            </a:lvl6pPr>
            <a:lvl7pPr indent="-101600" marL="2971800" marR="0" rtl="0" algn="l">
              <a:spcBef>
                <a:spcPts val="400"/>
              </a:spcBef>
              <a:buClr>
                <a:schemeClr val="dk1"/>
              </a:buClr>
              <a:buFont typeface="Arial"/>
              <a:buChar char="•"/>
              <a:defRPr/>
            </a:lvl7pPr>
            <a:lvl8pPr indent="-101600" marL="3429000" marR="0" rtl="0" algn="l">
              <a:spcBef>
                <a:spcPts val="400"/>
              </a:spcBef>
              <a:buClr>
                <a:schemeClr val="dk1"/>
              </a:buClr>
              <a:buFont typeface="Arial"/>
              <a:buChar char="•"/>
              <a:defRPr/>
            </a:lvl8pPr>
            <a:lvl9pPr indent="-101600" marL="3886200" marR="0" rtl="0" algn="l">
              <a:spcBef>
                <a:spcPts val="400"/>
              </a:spcBef>
              <a:buClr>
                <a:schemeClr val="dk1"/>
              </a:buClr>
              <a:buFont typeface="Arial"/>
              <a:buChar char="•"/>
              <a:defRPr/>
            </a:lvl9pPr>
          </a:lstStyle>
          <a:p/>
        </p:txBody>
      </p:sp>
      <p:sp>
        <p:nvSpPr>
          <p:cNvPr id="114" name="Shape 11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15" name="Shape 11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16" name="Shape 11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zh-TW"/>
              <a:t>‹#›</a:t>
            </a:fld>
          </a:p>
        </p:txBody>
      </p:sp>
    </p:spTree>
  </p:cSld>
  <p:clrMap accent1="accent1" accent2="accent2" accent3="accent3" accent4="accent4" accent5="accent5" accent6="accent6" bg1="lt1" bg2="dk2" tx1="dk1" tx2="lt2" folHlink="folHlink" hlink="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dt="0" ftr="0" hdr="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86" name="Shape 186"/>
        <p:cNvGrpSpPr/>
        <p:nvPr/>
      </p:nvGrpSpPr>
      <p:grpSpPr>
        <a:xfrm>
          <a:off x="0" y="0"/>
          <a:ext cx="0" cy="0"/>
          <a:chOff x="0" y="0"/>
          <a:chExt cx="0" cy="0"/>
        </a:xfrm>
      </p:grpSpPr>
      <p:sp>
        <p:nvSpPr>
          <p:cNvPr id="187" name="Shape 187"/>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188" name="Shape 188"/>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marL="342900" marR="0" rtl="0" algn="l">
              <a:spcBef>
                <a:spcPts val="640"/>
              </a:spcBef>
              <a:spcAft>
                <a:spcPts val="0"/>
              </a:spcAft>
              <a:buClr>
                <a:schemeClr val="dk1"/>
              </a:buClr>
              <a:buFont typeface="Arial"/>
              <a:buChar char="•"/>
              <a:defRPr/>
            </a:lvl1pPr>
            <a:lvl2pPr indent="-107950" marL="742950" marR="0" rtl="0" algn="l">
              <a:spcBef>
                <a:spcPts val="560"/>
              </a:spcBef>
              <a:spcAft>
                <a:spcPts val="0"/>
              </a:spcAft>
              <a:buClr>
                <a:schemeClr val="dk1"/>
              </a:buClr>
              <a:buFont typeface="Arial"/>
              <a:buChar char="–"/>
              <a:defRPr/>
            </a:lvl2pPr>
            <a:lvl3pPr indent="-76200" marL="1143000" marR="0" rtl="0" algn="l">
              <a:spcBef>
                <a:spcPts val="480"/>
              </a:spcBef>
              <a:spcAft>
                <a:spcPts val="0"/>
              </a:spcAft>
              <a:buClr>
                <a:schemeClr val="dk1"/>
              </a:buClr>
              <a:buFont typeface="Arial"/>
              <a:buChar char="•"/>
              <a:defRPr/>
            </a:lvl3pPr>
            <a:lvl4pPr indent="-101600" marL="1600200" marR="0" rtl="0" algn="l">
              <a:spcBef>
                <a:spcPts val="400"/>
              </a:spcBef>
              <a:spcAft>
                <a:spcPts val="0"/>
              </a:spcAft>
              <a:buClr>
                <a:schemeClr val="dk1"/>
              </a:buClr>
              <a:buFont typeface="Arial"/>
              <a:buChar char="–"/>
              <a:defRPr/>
            </a:lvl4pPr>
            <a:lvl5pPr indent="-101600" marL="2057400" marR="0" rtl="0" algn="l">
              <a:spcBef>
                <a:spcPts val="400"/>
              </a:spcBef>
              <a:spcAft>
                <a:spcPts val="0"/>
              </a:spcAft>
              <a:buClr>
                <a:schemeClr val="dk1"/>
              </a:buClr>
              <a:buFont typeface="Arial"/>
              <a:buChar char="»"/>
              <a:defRPr/>
            </a:lvl5pPr>
            <a:lvl6pPr indent="-101600" marL="2514600" marR="0" rtl="0" algn="l">
              <a:spcBef>
                <a:spcPts val="400"/>
              </a:spcBef>
              <a:buClr>
                <a:schemeClr val="dk1"/>
              </a:buClr>
              <a:buFont typeface="Arial"/>
              <a:buChar char="•"/>
              <a:defRPr/>
            </a:lvl6pPr>
            <a:lvl7pPr indent="-101600" marL="2971800" marR="0" rtl="0" algn="l">
              <a:spcBef>
                <a:spcPts val="400"/>
              </a:spcBef>
              <a:buClr>
                <a:schemeClr val="dk1"/>
              </a:buClr>
              <a:buFont typeface="Arial"/>
              <a:buChar char="•"/>
              <a:defRPr/>
            </a:lvl7pPr>
            <a:lvl8pPr indent="-101600" marL="3429000" marR="0" rtl="0" algn="l">
              <a:spcBef>
                <a:spcPts val="400"/>
              </a:spcBef>
              <a:buClr>
                <a:schemeClr val="dk1"/>
              </a:buClr>
              <a:buFont typeface="Arial"/>
              <a:buChar char="•"/>
              <a:defRPr/>
            </a:lvl8pPr>
            <a:lvl9pPr indent="-101600" marL="3886200" marR="0" rtl="0" algn="l">
              <a:spcBef>
                <a:spcPts val="400"/>
              </a:spcBef>
              <a:buClr>
                <a:schemeClr val="dk1"/>
              </a:buClr>
              <a:buFont typeface="Arial"/>
              <a:buChar char="•"/>
              <a:defRPr/>
            </a:lvl9pPr>
          </a:lstStyle>
          <a:p/>
        </p:txBody>
      </p:sp>
      <p:sp>
        <p:nvSpPr>
          <p:cNvPr id="189" name="Shape 18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90" name="Shape 19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91" name="Shape 19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zh-TW"/>
              <a:t>‹#›</a:t>
            </a:fld>
          </a:p>
        </p:txBody>
      </p:sp>
    </p:spTree>
  </p:cSld>
  <p:clrMap accent1="accent1" accent2="accent2" accent3="accent3" accent4="accent4" accent5="accent5" accent6="accent6" bg1="lt1" bg2="dk2" tx1="dk1" tx2="lt2" folHlink="folHlink" hlink="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dt="0" ftr="0" hdr="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61" name="Shape 261"/>
        <p:cNvGrpSpPr/>
        <p:nvPr/>
      </p:nvGrpSpPr>
      <p:grpSpPr>
        <a:xfrm>
          <a:off x="0" y="0"/>
          <a:ext cx="0" cy="0"/>
          <a:chOff x="0" y="0"/>
          <a:chExt cx="0" cy="0"/>
        </a:xfrm>
      </p:grpSpPr>
      <p:sp>
        <p:nvSpPr>
          <p:cNvPr id="262" name="Shape 26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263" name="Shape 263"/>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marL="342900" marR="0" rtl="0" algn="l">
              <a:spcBef>
                <a:spcPts val="640"/>
              </a:spcBef>
              <a:spcAft>
                <a:spcPts val="0"/>
              </a:spcAft>
              <a:buClr>
                <a:schemeClr val="dk1"/>
              </a:buClr>
              <a:buFont typeface="Arial"/>
              <a:buChar char="•"/>
              <a:defRPr/>
            </a:lvl1pPr>
            <a:lvl2pPr indent="-107950" marL="742950" marR="0" rtl="0" algn="l">
              <a:spcBef>
                <a:spcPts val="560"/>
              </a:spcBef>
              <a:spcAft>
                <a:spcPts val="0"/>
              </a:spcAft>
              <a:buClr>
                <a:schemeClr val="dk1"/>
              </a:buClr>
              <a:buFont typeface="Arial"/>
              <a:buChar char="–"/>
              <a:defRPr/>
            </a:lvl2pPr>
            <a:lvl3pPr indent="-76200" marL="1143000" marR="0" rtl="0" algn="l">
              <a:spcBef>
                <a:spcPts val="480"/>
              </a:spcBef>
              <a:spcAft>
                <a:spcPts val="0"/>
              </a:spcAft>
              <a:buClr>
                <a:schemeClr val="dk1"/>
              </a:buClr>
              <a:buFont typeface="Arial"/>
              <a:buChar char="•"/>
              <a:defRPr/>
            </a:lvl3pPr>
            <a:lvl4pPr indent="-101600" marL="1600200" marR="0" rtl="0" algn="l">
              <a:spcBef>
                <a:spcPts val="400"/>
              </a:spcBef>
              <a:spcAft>
                <a:spcPts val="0"/>
              </a:spcAft>
              <a:buClr>
                <a:schemeClr val="dk1"/>
              </a:buClr>
              <a:buFont typeface="Arial"/>
              <a:buChar char="–"/>
              <a:defRPr/>
            </a:lvl4pPr>
            <a:lvl5pPr indent="-101600" marL="2057400" marR="0" rtl="0" algn="l">
              <a:spcBef>
                <a:spcPts val="400"/>
              </a:spcBef>
              <a:spcAft>
                <a:spcPts val="0"/>
              </a:spcAft>
              <a:buClr>
                <a:schemeClr val="dk1"/>
              </a:buClr>
              <a:buFont typeface="Arial"/>
              <a:buChar char="»"/>
              <a:defRPr/>
            </a:lvl5pPr>
            <a:lvl6pPr indent="-101600" marL="2514600" marR="0" rtl="0" algn="l">
              <a:spcBef>
                <a:spcPts val="400"/>
              </a:spcBef>
              <a:buClr>
                <a:schemeClr val="dk1"/>
              </a:buClr>
              <a:buFont typeface="Arial"/>
              <a:buChar char="•"/>
              <a:defRPr/>
            </a:lvl6pPr>
            <a:lvl7pPr indent="-101600" marL="2971800" marR="0" rtl="0" algn="l">
              <a:spcBef>
                <a:spcPts val="400"/>
              </a:spcBef>
              <a:buClr>
                <a:schemeClr val="dk1"/>
              </a:buClr>
              <a:buFont typeface="Arial"/>
              <a:buChar char="•"/>
              <a:defRPr/>
            </a:lvl7pPr>
            <a:lvl8pPr indent="-101600" marL="3429000" marR="0" rtl="0" algn="l">
              <a:spcBef>
                <a:spcPts val="400"/>
              </a:spcBef>
              <a:buClr>
                <a:schemeClr val="dk1"/>
              </a:buClr>
              <a:buFont typeface="Arial"/>
              <a:buChar char="•"/>
              <a:defRPr/>
            </a:lvl8pPr>
            <a:lvl9pPr indent="-101600" marL="3886200" marR="0" rtl="0" algn="l">
              <a:spcBef>
                <a:spcPts val="400"/>
              </a:spcBef>
              <a:buClr>
                <a:schemeClr val="dk1"/>
              </a:buClr>
              <a:buFont typeface="Arial"/>
              <a:buChar char="•"/>
              <a:defRPr/>
            </a:lvl9pPr>
          </a:lstStyle>
          <a:p/>
        </p:txBody>
      </p:sp>
      <p:sp>
        <p:nvSpPr>
          <p:cNvPr id="264" name="Shape 26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65" name="Shape 26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66" name="Shape 26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Arial"/>
                <a:ea typeface="Arial"/>
                <a:cs typeface="Arial"/>
                <a:sym typeface="Arial"/>
              </a:defRPr>
            </a:lvl1pPr>
          </a:lstStyle>
          <a:p>
            <a:pPr indent="0" lvl="0" marL="0">
              <a:spcBef>
                <a:spcPts val="0"/>
              </a:spcBef>
              <a:buSzPct val="25000"/>
              <a:buNone/>
            </a:pPr>
            <a:fld id="{00000000-1234-1234-1234-123412341234}" type="slidenum">
              <a:rPr lang="zh-TW"/>
              <a:t>‹#›</a:t>
            </a:fld>
          </a:p>
        </p:txBody>
      </p:sp>
    </p:spTree>
  </p:cSld>
  <p:clrMap accent1="accent1" accent2="accent2" accent3="accent3" accent4="accent4" accent5="accent5" accent6="accent6" bg1="lt1" bg2="dk2" tx1="dk1" tx2="lt2" folHlink="folHlink" hlink="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Lst>
  <p:hf dt="0" ftr="0" hdr="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 Id="rId3" Type="http://schemas.openxmlformats.org/officeDocument/2006/relationships/image" Target="../media/image13.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09.gif"/><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 Id="rId3" Type="http://schemas.openxmlformats.org/officeDocument/2006/relationships/image" Target="../media/image17.png"/><Relationship Id="rId5"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3.png"/><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05.png"/><Relationship Id="rId3" Type="http://schemas.openxmlformats.org/officeDocument/2006/relationships/image" Target="../media/image04.png"/><Relationship Id="rId5" Type="http://schemas.openxmlformats.org/officeDocument/2006/relationships/image" Target="../media/image0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08.png"/><Relationship Id="rId3" Type="http://schemas.openxmlformats.org/officeDocument/2006/relationships/image" Target="../media/image0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image" Target="../media/image10.png"/><Relationship Id="rId5"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png"/><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0" name="Shape 330"/>
        <p:cNvGrpSpPr/>
        <p:nvPr/>
      </p:nvGrpSpPr>
      <p:grpSpPr>
        <a:xfrm>
          <a:off x="0" y="0"/>
          <a:ext cx="0" cy="0"/>
          <a:chOff x="0" y="0"/>
          <a:chExt cx="0" cy="0"/>
        </a:xfrm>
      </p:grpSpPr>
      <p:sp>
        <p:nvSpPr>
          <p:cNvPr id="331" name="Shape 331"/>
          <p:cNvSpPr txBox="1"/>
          <p:nvPr>
            <p:ph idx="12" type="sldNum"/>
          </p:nvPr>
        </p:nvSpPr>
        <p:spPr>
          <a:xfrm>
            <a:off x="7010400" y="6553200"/>
            <a:ext cx="2133599" cy="30479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zh-TW" sz="1400" u="none" cap="none" strike="noStrike">
                <a:solidFill>
                  <a:schemeClr val="dk1"/>
                </a:solidFill>
                <a:latin typeface="Arial"/>
                <a:ea typeface="Arial"/>
                <a:cs typeface="Arial"/>
                <a:sym typeface="Arial"/>
              </a:rPr>
              <a:t>‹#›</a:t>
            </a:fld>
          </a:p>
        </p:txBody>
      </p:sp>
      <p:sp>
        <p:nvSpPr>
          <p:cNvPr id="332" name="Shape 332"/>
          <p:cNvSpPr txBox="1"/>
          <p:nvPr/>
        </p:nvSpPr>
        <p:spPr>
          <a:xfrm>
            <a:off x="0" y="1460500"/>
            <a:ext cx="9220200" cy="1470024"/>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zh-TW" sz="3200" u="none" cap="none" strike="noStrike">
                <a:solidFill>
                  <a:srgbClr val="000099"/>
                </a:solidFill>
                <a:latin typeface="Calibri"/>
                <a:ea typeface="Calibri"/>
                <a:cs typeface="Calibri"/>
                <a:sym typeface="Calibri"/>
              </a:rPr>
              <a:t>MAPP-CTB 2014 Project</a:t>
            </a:r>
          </a:p>
          <a:p>
            <a:pPr indent="0" lvl="0" marL="0" marR="0" rtl="0" algn="ctr">
              <a:spcBef>
                <a:spcPts val="0"/>
              </a:spcBef>
              <a:spcAft>
                <a:spcPts val="0"/>
              </a:spcAft>
              <a:buSzPct val="25000"/>
              <a:buNone/>
            </a:pPr>
            <a:br>
              <a:rPr b="1" baseline="0" i="0" lang="zh-TW" sz="3200" u="none" cap="none" strike="noStrike">
                <a:solidFill>
                  <a:srgbClr val="000099"/>
                </a:solidFill>
                <a:latin typeface="Arial"/>
                <a:ea typeface="Arial"/>
                <a:cs typeface="Arial"/>
                <a:sym typeface="Arial"/>
              </a:rPr>
            </a:br>
            <a:r>
              <a:rPr b="1" baseline="0" i="1" lang="zh-TW" sz="2800" u="none" cap="none" strike="noStrike">
                <a:solidFill>
                  <a:srgbClr val="000099"/>
                </a:solidFill>
                <a:latin typeface="Calibri"/>
                <a:ea typeface="Calibri"/>
                <a:cs typeface="Calibri"/>
                <a:sym typeface="Calibri"/>
              </a:rPr>
              <a:t>Improving Cloud Microphysics and Their Interactions with Aerosols in the NCEP Global Models</a:t>
            </a:r>
          </a:p>
        </p:txBody>
      </p:sp>
      <p:sp>
        <p:nvSpPr>
          <p:cNvPr id="333" name="Shape 333"/>
          <p:cNvSpPr txBox="1"/>
          <p:nvPr>
            <p:ph idx="1" type="subTitle"/>
          </p:nvPr>
        </p:nvSpPr>
        <p:spPr>
          <a:xfrm>
            <a:off x="1219200" y="4114800"/>
            <a:ext cx="7490637" cy="1752600"/>
          </a:xfrm>
          <a:prstGeom prst="rect">
            <a:avLst/>
          </a:prstGeom>
          <a:noFill/>
          <a:ln>
            <a:noFill/>
          </a:ln>
        </p:spPr>
        <p:txBody>
          <a:bodyPr anchorCtr="0" anchor="t" bIns="45700" lIns="91425" rIns="91425" tIns="45700">
            <a:noAutofit/>
          </a:bodyPr>
          <a:lstStyle/>
          <a:p>
            <a:pPr indent="-1146175" lvl="0" marL="1146175" marR="0" rtl="0" algn="l">
              <a:spcBef>
                <a:spcPts val="0"/>
              </a:spcBef>
              <a:spcAft>
                <a:spcPts val="0"/>
              </a:spcAft>
              <a:buClr>
                <a:schemeClr val="dk1"/>
              </a:buClr>
              <a:buSzPct val="25000"/>
              <a:buFont typeface="Calibri"/>
              <a:buNone/>
            </a:pPr>
            <a:r>
              <a:rPr b="0" baseline="0" i="0" lang="zh-TW" sz="2000" u="none" cap="none" strike="noStrike">
                <a:solidFill>
                  <a:schemeClr val="dk1"/>
                </a:solidFill>
                <a:latin typeface="Calibri"/>
                <a:ea typeface="Calibri"/>
                <a:cs typeface="Calibri"/>
                <a:sym typeface="Calibri"/>
              </a:rPr>
              <a:t>SUNYA:	Sarah Lu, Qilong Min, Sheng-Po Chen</a:t>
            </a:r>
          </a:p>
          <a:p>
            <a:pPr indent="-1146175" lvl="0" marL="1146175" marR="0" rtl="0" algn="l">
              <a:spcBef>
                <a:spcPts val="400"/>
              </a:spcBef>
              <a:spcAft>
                <a:spcPts val="0"/>
              </a:spcAft>
              <a:buClr>
                <a:schemeClr val="dk1"/>
              </a:buClr>
              <a:buSzPct val="25000"/>
              <a:buFont typeface="Calibri"/>
              <a:buNone/>
            </a:pPr>
            <a:r>
              <a:rPr b="0" baseline="0" i="0" lang="zh-TW" sz="2000" u="none" cap="none" strike="noStrike">
                <a:solidFill>
                  <a:schemeClr val="dk1"/>
                </a:solidFill>
                <a:latin typeface="Calibri"/>
                <a:ea typeface="Calibri"/>
                <a:cs typeface="Calibri"/>
                <a:sym typeface="Calibri"/>
              </a:rPr>
              <a:t>NCEP: 	Yu-Tai Hou, Shrinivas Moorthi, Fanglin Yang, 	           Jun Wang, Partha Bhattacharjee</a:t>
            </a:r>
          </a:p>
          <a:p>
            <a:pPr indent="-1146175" lvl="0" marL="1146175" marR="0" rtl="0" algn="l">
              <a:spcBef>
                <a:spcPts val="400"/>
              </a:spcBef>
              <a:spcAft>
                <a:spcPts val="0"/>
              </a:spcAft>
              <a:buClr>
                <a:schemeClr val="dk1"/>
              </a:buClr>
              <a:buSzPct val="25000"/>
              <a:buFont typeface="Calibri"/>
              <a:buNone/>
            </a:pPr>
            <a:r>
              <a:rPr b="0" baseline="0" i="0" lang="zh-TW" sz="2000" u="none" cap="none" strike="noStrike">
                <a:solidFill>
                  <a:schemeClr val="dk1"/>
                </a:solidFill>
                <a:latin typeface="Calibri"/>
                <a:ea typeface="Calibri"/>
                <a:cs typeface="Calibri"/>
                <a:sym typeface="Calibri"/>
              </a:rPr>
              <a:t>GSFC: 	Arlindo da Silva, Donifan Barahona, Anton Darmenov</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4" name="Shape 444"/>
        <p:cNvGrpSpPr/>
        <p:nvPr/>
      </p:nvGrpSpPr>
      <p:grpSpPr>
        <a:xfrm>
          <a:off x="0" y="0"/>
          <a:ext cx="0" cy="0"/>
          <a:chOff x="0" y="0"/>
          <a:chExt cx="0" cy="0"/>
        </a:xfrm>
      </p:grpSpPr>
      <p:sp>
        <p:nvSpPr>
          <p:cNvPr id="445" name="Shape 445"/>
          <p:cNvSpPr txBox="1"/>
          <p:nvPr>
            <p:ph idx="12" type="sldNum"/>
          </p:nvPr>
        </p:nvSpPr>
        <p:spPr>
          <a:xfrm>
            <a:off x="7010400" y="6552210"/>
            <a:ext cx="2133599" cy="30479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zh-TW" sz="1400" u="none" cap="none" strike="noStrike">
                <a:solidFill>
                  <a:schemeClr val="dk1"/>
                </a:solidFill>
                <a:latin typeface="Arial"/>
                <a:ea typeface="Arial"/>
                <a:cs typeface="Arial"/>
                <a:sym typeface="Arial"/>
              </a:rPr>
              <a:t>‹#›</a:t>
            </a:fld>
          </a:p>
        </p:txBody>
      </p:sp>
      <p:sp>
        <p:nvSpPr>
          <p:cNvPr id="446" name="Shape 446"/>
          <p:cNvSpPr txBox="1"/>
          <p:nvPr/>
        </p:nvSpPr>
        <p:spPr>
          <a:xfrm>
            <a:off x="304800" y="1447800"/>
            <a:ext cx="8610599" cy="45259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Calibri"/>
              <a:buChar char="•"/>
            </a:pPr>
            <a:r>
              <a:rPr b="0" baseline="0" i="0" lang="zh-TW" sz="1800" u="none" cap="none" strike="noStrike">
                <a:solidFill>
                  <a:schemeClr val="dk1"/>
                </a:solidFill>
                <a:latin typeface="Calibri"/>
                <a:ea typeface="Calibri"/>
                <a:cs typeface="Calibri"/>
                <a:sym typeface="Calibri"/>
              </a:rPr>
              <a:t>NEMS GFS Aerosol Component (NGAC)</a:t>
            </a:r>
          </a:p>
          <a:p>
            <a:pPr indent="-285750" lvl="1" marL="742950" marR="0" rtl="0" algn="l">
              <a:spcBef>
                <a:spcPts val="300"/>
              </a:spcBef>
              <a:spcAft>
                <a:spcPts val="0"/>
              </a:spcAft>
              <a:buClr>
                <a:schemeClr val="dk1"/>
              </a:buClr>
              <a:buSzPct val="100000"/>
              <a:buFont typeface="Calibri"/>
              <a:buChar char="•"/>
            </a:pPr>
            <a:r>
              <a:rPr b="0" baseline="0" i="0" lang="zh-TW" sz="1800" u="none" cap="none" strike="noStrike">
                <a:solidFill>
                  <a:schemeClr val="dk1"/>
                </a:solidFill>
                <a:latin typeface="Calibri"/>
                <a:ea typeface="Calibri"/>
                <a:cs typeface="Calibri"/>
                <a:sym typeface="Calibri"/>
              </a:rPr>
              <a:t>NCEP’s global in-line aerosol forecast system</a:t>
            </a:r>
          </a:p>
          <a:p>
            <a:pPr indent="-285750" lvl="1" marL="742950" marR="0" rtl="0" algn="l">
              <a:spcBef>
                <a:spcPts val="300"/>
              </a:spcBef>
              <a:spcAft>
                <a:spcPts val="0"/>
              </a:spcAft>
              <a:buClr>
                <a:schemeClr val="dk1"/>
              </a:buClr>
              <a:buSzPct val="100000"/>
              <a:buFont typeface="Calibri"/>
              <a:buChar char="•"/>
            </a:pPr>
            <a:r>
              <a:rPr b="0" baseline="0" i="0" lang="zh-TW" sz="1800" u="none" cap="none" strike="noStrike">
                <a:solidFill>
                  <a:schemeClr val="dk1"/>
                </a:solidFill>
                <a:latin typeface="Calibri"/>
                <a:ea typeface="Calibri"/>
                <a:cs typeface="Calibri"/>
                <a:sym typeface="Calibri"/>
              </a:rPr>
              <a:t>Build upon NOAA Environmental Modeling System (</a:t>
            </a:r>
            <a:r>
              <a:rPr b="0" baseline="0" i="0" lang="zh-TW" sz="1800" u="none" cap="none" strike="noStrike">
                <a:solidFill>
                  <a:srgbClr val="C00000"/>
                </a:solidFill>
                <a:latin typeface="Calibri"/>
                <a:ea typeface="Calibri"/>
                <a:cs typeface="Calibri"/>
                <a:sym typeface="Calibri"/>
              </a:rPr>
              <a:t>NEMS</a:t>
            </a:r>
            <a:r>
              <a:rPr b="0" baseline="0" i="0" lang="zh-TW" sz="1800" u="none" cap="none" strike="noStrike">
                <a:solidFill>
                  <a:schemeClr val="dk1"/>
                </a:solidFill>
                <a:latin typeface="Calibri"/>
                <a:ea typeface="Calibri"/>
                <a:cs typeface="Calibri"/>
                <a:sym typeface="Calibri"/>
              </a:rPr>
              <a:t>) -- a common modeling framework using Earth System Modeling Framework (ESMF)</a:t>
            </a:r>
          </a:p>
          <a:p>
            <a:pPr indent="-285750" lvl="1" marL="742950" marR="0" rtl="0" algn="l">
              <a:spcBef>
                <a:spcPts val="300"/>
              </a:spcBef>
              <a:spcAft>
                <a:spcPts val="0"/>
              </a:spcAft>
              <a:buClr>
                <a:schemeClr val="dk1"/>
              </a:buClr>
              <a:buSzPct val="100000"/>
              <a:buFont typeface="Calibri"/>
              <a:buChar char="•"/>
            </a:pPr>
            <a:r>
              <a:rPr b="0" baseline="0" i="0" lang="zh-TW" sz="1800" u="none" cap="none" strike="noStrike">
                <a:solidFill>
                  <a:schemeClr val="dk1"/>
                </a:solidFill>
                <a:latin typeface="Calibri"/>
                <a:ea typeface="Calibri"/>
                <a:cs typeface="Calibri"/>
                <a:sym typeface="Calibri"/>
              </a:rPr>
              <a:t>Model Configuration:</a:t>
            </a:r>
          </a:p>
          <a:p>
            <a:pPr indent="-292100" lvl="2" marL="1143000" marR="0" rtl="0" algn="l">
              <a:spcBef>
                <a:spcPts val="360"/>
              </a:spcBef>
              <a:spcAft>
                <a:spcPts val="0"/>
              </a:spcAft>
              <a:buClr>
                <a:schemeClr val="dk1"/>
              </a:buClr>
              <a:buSzPct val="100000"/>
              <a:buFont typeface="Noto Symbol"/>
              <a:buChar char="▪"/>
            </a:pPr>
            <a:r>
              <a:rPr b="0" baseline="0" i="0" lang="zh-TW" sz="1800" u="none" cap="none" strike="noStrike">
                <a:solidFill>
                  <a:schemeClr val="dk1"/>
                </a:solidFill>
                <a:latin typeface="Calibri"/>
                <a:ea typeface="Calibri"/>
                <a:cs typeface="Calibri"/>
                <a:sym typeface="Calibri"/>
              </a:rPr>
              <a:t>Resolution: 	T126 (~ 1°x1°) L64</a:t>
            </a:r>
          </a:p>
          <a:p>
            <a:pPr indent="-292100" lvl="2" marL="1143000" marR="0" rtl="0" algn="l">
              <a:spcBef>
                <a:spcPts val="360"/>
              </a:spcBef>
              <a:spcAft>
                <a:spcPts val="0"/>
              </a:spcAft>
              <a:buClr>
                <a:schemeClr val="dk1"/>
              </a:buClr>
              <a:buSzPct val="100000"/>
              <a:buFont typeface="Noto Symbol"/>
              <a:buChar char="▪"/>
            </a:pPr>
            <a:r>
              <a:rPr b="0" baseline="0" i="0" lang="zh-TW" sz="1800" u="none" cap="none" strike="noStrike">
                <a:solidFill>
                  <a:schemeClr val="dk1"/>
                </a:solidFill>
                <a:latin typeface="Calibri"/>
                <a:ea typeface="Calibri"/>
                <a:cs typeface="Calibri"/>
                <a:sym typeface="Calibri"/>
              </a:rPr>
              <a:t>AGCM: 	NCEP’s NEMS GFS </a:t>
            </a:r>
          </a:p>
          <a:p>
            <a:pPr indent="-292100" lvl="2" marL="1143000" marR="0" rtl="0" algn="l">
              <a:spcBef>
                <a:spcPts val="360"/>
              </a:spcBef>
              <a:spcAft>
                <a:spcPts val="0"/>
              </a:spcAft>
              <a:buClr>
                <a:schemeClr val="dk1"/>
              </a:buClr>
              <a:buSzPct val="100000"/>
              <a:buFont typeface="Noto Symbol"/>
              <a:buChar char="▪"/>
            </a:pPr>
            <a:r>
              <a:rPr b="0" baseline="0" i="0" lang="zh-TW" sz="1800" u="none" cap="none" strike="noStrike">
                <a:solidFill>
                  <a:schemeClr val="dk1"/>
                </a:solidFill>
                <a:latin typeface="Calibri"/>
                <a:ea typeface="Calibri"/>
                <a:cs typeface="Calibri"/>
                <a:sym typeface="Calibri"/>
              </a:rPr>
              <a:t>Aerosol:	GSFC’s GOCART</a:t>
            </a:r>
          </a:p>
          <a:p>
            <a:pPr indent="-285750" lvl="1" marL="742950" marR="0" rtl="0" algn="l">
              <a:spcBef>
                <a:spcPts val="300"/>
              </a:spcBef>
              <a:spcAft>
                <a:spcPts val="0"/>
              </a:spcAft>
              <a:buClr>
                <a:schemeClr val="dk1"/>
              </a:buClr>
              <a:buSzPct val="100000"/>
              <a:buFont typeface="Calibri"/>
              <a:buChar char="•"/>
            </a:pPr>
            <a:r>
              <a:rPr b="0" baseline="0" i="0" lang="zh-TW" sz="1800" u="none" cap="none" strike="noStrike">
                <a:solidFill>
                  <a:schemeClr val="dk1"/>
                </a:solidFill>
                <a:latin typeface="Calibri"/>
                <a:ea typeface="Calibri"/>
                <a:cs typeface="Calibri"/>
                <a:sym typeface="Calibri"/>
              </a:rPr>
              <a:t>Provide 5-day dust forecast (at T126) since 2012  </a:t>
            </a:r>
          </a:p>
          <a:p>
            <a:pPr indent="-285750" lvl="1" marL="742950" marR="0" rtl="0" algn="l">
              <a:spcBef>
                <a:spcPts val="300"/>
              </a:spcBef>
              <a:spcAft>
                <a:spcPts val="0"/>
              </a:spcAft>
              <a:buClr>
                <a:schemeClr val="dk1"/>
              </a:buClr>
              <a:buSzPct val="100000"/>
              <a:buFont typeface="Calibri"/>
              <a:buChar char="•"/>
            </a:pPr>
            <a:r>
              <a:rPr b="0" baseline="0" i="0" lang="zh-TW" sz="1800" u="none" cap="none" strike="noStrike">
                <a:solidFill>
                  <a:schemeClr val="dk1"/>
                </a:solidFill>
                <a:latin typeface="Calibri"/>
                <a:ea typeface="Calibri"/>
                <a:cs typeface="Calibri"/>
                <a:sym typeface="Calibri"/>
              </a:rPr>
              <a:t>Multi-species forecast (</a:t>
            </a:r>
            <a:r>
              <a:rPr b="0" baseline="0" i="0" lang="zh-TW" sz="1800" u="none" cap="none" strike="noStrike">
                <a:solidFill>
                  <a:srgbClr val="000000"/>
                </a:solidFill>
                <a:latin typeface="Calibri"/>
                <a:ea typeface="Calibri"/>
                <a:cs typeface="Calibri"/>
                <a:sym typeface="Calibri"/>
              </a:rPr>
              <a:t>Dust, sea-salt, sulfates, organic &amp; black carbon</a:t>
            </a:r>
            <a:r>
              <a:rPr b="0" baseline="0" i="0" lang="zh-TW" sz="1800" u="none" cap="none" strike="noStrike">
                <a:solidFill>
                  <a:schemeClr val="dk1"/>
                </a:solidFill>
                <a:latin typeface="Calibri"/>
                <a:ea typeface="Calibri"/>
                <a:cs typeface="Calibri"/>
                <a:sym typeface="Calibri"/>
              </a:rPr>
              <a:t>) using satellite-based smoke emissions planned for Q4FY15</a:t>
            </a:r>
          </a:p>
          <a:p>
            <a:pPr indent="-285750" lvl="1" marL="742950" marR="0" rtl="0" algn="l">
              <a:spcBef>
                <a:spcPts val="300"/>
              </a:spcBef>
              <a:spcAft>
                <a:spcPts val="0"/>
              </a:spcAft>
              <a:buClr>
                <a:schemeClr val="dk1"/>
              </a:buClr>
              <a:buSzPct val="100000"/>
              <a:buFont typeface="Calibri"/>
              <a:buChar char="•"/>
            </a:pPr>
            <a:r>
              <a:rPr b="0" baseline="0" i="0" lang="zh-TW" sz="1800" u="none" cap="none" strike="noStrike">
                <a:solidFill>
                  <a:schemeClr val="dk1"/>
                </a:solidFill>
                <a:latin typeface="Calibri"/>
                <a:ea typeface="Calibri"/>
                <a:cs typeface="Calibri"/>
                <a:sym typeface="Calibri"/>
              </a:rPr>
              <a:t>In-line chemistry advantage</a:t>
            </a:r>
          </a:p>
          <a:p>
            <a:pPr indent="-231775" lvl="2" marL="1031875" marR="0" rtl="0" algn="l">
              <a:spcBef>
                <a:spcPts val="360"/>
              </a:spcBef>
              <a:spcAft>
                <a:spcPts val="0"/>
              </a:spcAft>
              <a:buClr>
                <a:srgbClr val="C00000"/>
              </a:buClr>
              <a:buSzPct val="100000"/>
              <a:buFont typeface="Noto Symbol"/>
              <a:buChar char="▪"/>
            </a:pPr>
            <a:r>
              <a:rPr b="0" baseline="0" i="0" lang="zh-TW" sz="1800" u="none" cap="none" strike="noStrike">
                <a:solidFill>
                  <a:srgbClr val="C00000"/>
                </a:solidFill>
                <a:latin typeface="Calibri"/>
                <a:ea typeface="Calibri"/>
                <a:cs typeface="Calibri"/>
                <a:sym typeface="Calibri"/>
              </a:rPr>
              <a:t>Consistency:</a:t>
            </a:r>
            <a:r>
              <a:rPr b="0" baseline="0" i="0" lang="zh-TW" sz="1800" u="none" cap="none" strike="noStrike">
                <a:solidFill>
                  <a:schemeClr val="dk1"/>
                </a:solidFill>
                <a:latin typeface="Calibri"/>
                <a:ea typeface="Calibri"/>
                <a:cs typeface="Calibri"/>
                <a:sym typeface="Calibri"/>
              </a:rPr>
              <a:t> no spatial-temporal interpolation, same physics parameterization</a:t>
            </a:r>
          </a:p>
          <a:p>
            <a:pPr indent="-231775" lvl="2" marL="1031875" marR="0" rtl="0" algn="l">
              <a:spcBef>
                <a:spcPts val="360"/>
              </a:spcBef>
              <a:spcAft>
                <a:spcPts val="0"/>
              </a:spcAft>
              <a:buClr>
                <a:srgbClr val="C00000"/>
              </a:buClr>
              <a:buSzPct val="100000"/>
              <a:buFont typeface="Noto Symbol"/>
              <a:buChar char="▪"/>
            </a:pPr>
            <a:r>
              <a:rPr b="0" baseline="0" i="0" lang="zh-TW" sz="1800" u="none" cap="none" strike="noStrike">
                <a:solidFill>
                  <a:srgbClr val="C00000"/>
                </a:solidFill>
                <a:latin typeface="Calibri"/>
                <a:ea typeface="Calibri"/>
                <a:cs typeface="Calibri"/>
                <a:sym typeface="Calibri"/>
              </a:rPr>
              <a:t>Efficiency</a:t>
            </a:r>
            <a:r>
              <a:rPr b="0" baseline="0" i="0" lang="zh-TW" sz="1800" u="none" cap="none" strike="noStrike">
                <a:solidFill>
                  <a:schemeClr val="dk1"/>
                </a:solidFill>
                <a:latin typeface="Calibri"/>
                <a:ea typeface="Calibri"/>
                <a:cs typeface="Calibri"/>
                <a:sym typeface="Calibri"/>
              </a:rPr>
              <a:t>: lower overall CPU costs and easier data management</a:t>
            </a:r>
          </a:p>
          <a:p>
            <a:pPr indent="-231775" lvl="2" marL="1031875" marR="0" rtl="0" algn="l">
              <a:spcBef>
                <a:spcPts val="360"/>
              </a:spcBef>
              <a:spcAft>
                <a:spcPts val="0"/>
              </a:spcAft>
              <a:buClr>
                <a:srgbClr val="C00000"/>
              </a:buClr>
              <a:buSzPct val="100000"/>
              <a:buFont typeface="Noto Symbol"/>
              <a:buChar char="▪"/>
            </a:pPr>
            <a:r>
              <a:rPr b="0" baseline="0" i="0" lang="zh-TW" sz="1800" u="none" cap="none" strike="noStrike">
                <a:solidFill>
                  <a:srgbClr val="C00000"/>
                </a:solidFill>
                <a:latin typeface="Calibri"/>
                <a:ea typeface="Calibri"/>
                <a:cs typeface="Calibri"/>
                <a:sym typeface="Calibri"/>
              </a:rPr>
              <a:t>Interaction: </a:t>
            </a:r>
            <a:r>
              <a:rPr b="0" baseline="0" i="0" lang="zh-TW" sz="1800" u="none" cap="none" strike="noStrike">
                <a:solidFill>
                  <a:schemeClr val="dk1"/>
                </a:solidFill>
                <a:latin typeface="Calibri"/>
                <a:ea typeface="Calibri"/>
                <a:cs typeface="Calibri"/>
                <a:sym typeface="Calibri"/>
              </a:rPr>
              <a:t>Allows for feedback to meteorology</a:t>
            </a:r>
          </a:p>
          <a:p>
            <a:pPr indent="-158750" lvl="1" marL="742950" marR="0" rtl="0" algn="l">
              <a:spcBef>
                <a:spcPts val="300"/>
              </a:spcBef>
              <a:spcAft>
                <a:spcPts val="0"/>
              </a:spcAft>
              <a:buClr>
                <a:schemeClr val="dk1"/>
              </a:buClr>
              <a:buFont typeface="Arial"/>
              <a:buNone/>
            </a:pPr>
            <a:r>
              <a:t/>
            </a:r>
            <a:endParaRPr b="0" baseline="0" i="0" sz="2000" u="none" cap="none" strike="noStrike">
              <a:solidFill>
                <a:schemeClr val="dk1"/>
              </a:solidFill>
              <a:latin typeface="Calibri"/>
              <a:ea typeface="Calibri"/>
              <a:cs typeface="Calibri"/>
              <a:sym typeface="Calibri"/>
            </a:endParaRPr>
          </a:p>
          <a:p>
            <a:pPr indent="0" lvl="1" marL="457200" marR="0" rtl="0" algn="l">
              <a:spcBef>
                <a:spcPts val="300"/>
              </a:spcBef>
              <a:spcAft>
                <a:spcPts val="0"/>
              </a:spcAft>
              <a:buClr>
                <a:schemeClr val="dk1"/>
              </a:buClr>
              <a:buFont typeface="Arial"/>
              <a:buNone/>
            </a:pPr>
            <a:r>
              <a:t/>
            </a:r>
            <a:endParaRPr b="0" baseline="0" i="0" sz="2000" u="none" cap="none" strike="noStrike">
              <a:solidFill>
                <a:schemeClr val="dk1"/>
              </a:solidFill>
              <a:latin typeface="Calibri"/>
              <a:ea typeface="Calibri"/>
              <a:cs typeface="Calibri"/>
              <a:sym typeface="Calibri"/>
            </a:endParaRPr>
          </a:p>
          <a:p>
            <a:pPr indent="0" lvl="0" marL="0" marR="0" rtl="0" algn="l">
              <a:spcBef>
                <a:spcPts val="600"/>
              </a:spcBef>
              <a:spcAft>
                <a:spcPts val="0"/>
              </a:spcAft>
              <a:buClr>
                <a:schemeClr val="dk1"/>
              </a:buClr>
              <a:buFont typeface="Arial"/>
              <a:buNone/>
            </a:pPr>
            <a:r>
              <a:t/>
            </a:r>
            <a:endParaRPr b="0" baseline="0" i="0" sz="2000" u="none" cap="none" strike="noStrike">
              <a:solidFill>
                <a:srgbClr val="C00000"/>
              </a:solidFill>
              <a:latin typeface="Calibri"/>
              <a:ea typeface="Calibri"/>
              <a:cs typeface="Calibri"/>
              <a:sym typeface="Calibri"/>
            </a:endParaRPr>
          </a:p>
          <a:p>
            <a:pPr indent="-203200" lvl="0" marL="342900" marR="0" rtl="0" algn="l">
              <a:spcBef>
                <a:spcPts val="440"/>
              </a:spcBef>
              <a:spcAft>
                <a:spcPts val="0"/>
              </a:spcAft>
              <a:buClr>
                <a:schemeClr val="dk1"/>
              </a:buClr>
              <a:buFont typeface="Arial"/>
              <a:buNone/>
            </a:pPr>
            <a:r>
              <a:t/>
            </a:r>
            <a:endParaRPr b="0" baseline="0" i="0" sz="2200" u="none" cap="none" strike="noStrike">
              <a:solidFill>
                <a:schemeClr val="dk1"/>
              </a:solidFill>
              <a:latin typeface="Calibri"/>
              <a:ea typeface="Calibri"/>
              <a:cs typeface="Calibri"/>
              <a:sym typeface="Calibri"/>
            </a:endParaRPr>
          </a:p>
          <a:p>
            <a:pPr indent="0" lvl="0" marL="0" marR="0" rtl="0" algn="l">
              <a:spcBef>
                <a:spcPts val="640"/>
              </a:spcBef>
              <a:spcAft>
                <a:spcPts val="0"/>
              </a:spcAft>
              <a:buClr>
                <a:schemeClr val="dk1"/>
              </a:buClr>
              <a:buFont typeface="Arial"/>
              <a:buNone/>
            </a:pPr>
            <a:r>
              <a:t/>
            </a:r>
            <a:endParaRPr b="0" baseline="0" i="0" sz="3200" u="none" cap="none" strike="noStrike">
              <a:solidFill>
                <a:schemeClr val="dk1"/>
              </a:solidFill>
              <a:latin typeface="Calibri"/>
              <a:ea typeface="Calibri"/>
              <a:cs typeface="Calibri"/>
              <a:sym typeface="Calibri"/>
            </a:endParaRPr>
          </a:p>
          <a:p>
            <a:pPr indent="-139700" lvl="0" marL="342900" marR="0" rtl="0" algn="l">
              <a:spcBef>
                <a:spcPts val="640"/>
              </a:spcBef>
              <a:spcAft>
                <a:spcPts val="0"/>
              </a:spcAft>
              <a:buClr>
                <a:schemeClr val="dk1"/>
              </a:buClr>
              <a:buFont typeface="Arial"/>
              <a:buNone/>
            </a:pPr>
            <a:r>
              <a:t/>
            </a:r>
            <a:endParaRPr b="0" baseline="0" i="0" sz="3200" u="none" cap="none" strike="noStrike">
              <a:solidFill>
                <a:schemeClr val="dk1"/>
              </a:solidFill>
              <a:latin typeface="Calibri"/>
              <a:ea typeface="Calibri"/>
              <a:cs typeface="Calibri"/>
              <a:sym typeface="Calibri"/>
            </a:endParaRPr>
          </a:p>
          <a:p>
            <a:pPr indent="-139700" lvl="0" marL="342900" marR="0" rtl="0" algn="l">
              <a:spcBef>
                <a:spcPts val="640"/>
              </a:spcBef>
              <a:spcAft>
                <a:spcPts val="0"/>
              </a:spcAft>
              <a:buClr>
                <a:schemeClr val="dk1"/>
              </a:buClr>
              <a:buFont typeface="Arial"/>
              <a:buNone/>
            </a:pPr>
            <a:r>
              <a:t/>
            </a:r>
            <a:endParaRPr b="0" baseline="0" i="0" sz="3200" u="none" cap="none" strike="noStrike">
              <a:solidFill>
                <a:schemeClr val="dk1"/>
              </a:solidFill>
              <a:latin typeface="Calibri"/>
              <a:ea typeface="Calibri"/>
              <a:cs typeface="Calibri"/>
              <a:sym typeface="Calibri"/>
            </a:endParaRPr>
          </a:p>
        </p:txBody>
      </p:sp>
      <p:sp>
        <p:nvSpPr>
          <p:cNvPr id="447" name="Shape 447"/>
          <p:cNvSpPr txBox="1"/>
          <p:nvPr/>
        </p:nvSpPr>
        <p:spPr>
          <a:xfrm>
            <a:off x="609600" y="350837"/>
            <a:ext cx="8153399" cy="990599"/>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zh-TW" sz="2800" u="none" cap="none" strike="noStrike">
                <a:solidFill>
                  <a:srgbClr val="000099"/>
                </a:solidFill>
                <a:latin typeface="Calibri"/>
                <a:ea typeface="Calibri"/>
                <a:cs typeface="Calibri"/>
                <a:sym typeface="Calibri"/>
              </a:rPr>
              <a:t>Global aerosol prediction at NCEP</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1" name="Shape 451"/>
        <p:cNvGrpSpPr/>
        <p:nvPr/>
      </p:nvGrpSpPr>
      <p:grpSpPr>
        <a:xfrm>
          <a:off x="0" y="0"/>
          <a:ext cx="0" cy="0"/>
          <a:chOff x="0" y="0"/>
          <a:chExt cx="0" cy="0"/>
        </a:xfrm>
      </p:grpSpPr>
      <p:sp>
        <p:nvSpPr>
          <p:cNvPr id="452" name="Shape 452"/>
          <p:cNvSpPr/>
          <p:nvPr/>
        </p:nvSpPr>
        <p:spPr>
          <a:xfrm>
            <a:off x="209059" y="927137"/>
            <a:ext cx="3296842" cy="1295400"/>
          </a:xfrm>
          <a:prstGeom prst="rect">
            <a:avLst/>
          </a:prstGeom>
          <a:solidFill>
            <a:srgbClr val="F0F8F9"/>
          </a:solidFill>
          <a:ln cap="flat" w="25400">
            <a:solidFill>
              <a:srgbClr val="89A4A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baseline="0" i="0" sz="1800" u="none" cap="none" strike="noStrike">
              <a:solidFill>
                <a:schemeClr val="lt1"/>
              </a:solidFill>
              <a:latin typeface="Calibri"/>
              <a:ea typeface="Calibri"/>
              <a:cs typeface="Calibri"/>
              <a:sym typeface="Calibri"/>
            </a:endParaRPr>
          </a:p>
        </p:txBody>
      </p:sp>
      <p:sp>
        <p:nvSpPr>
          <p:cNvPr id="453" name="Shape 453"/>
          <p:cNvSpPr txBox="1"/>
          <p:nvPr/>
        </p:nvSpPr>
        <p:spPr>
          <a:xfrm>
            <a:off x="426335" y="1574837"/>
            <a:ext cx="1295400" cy="523219"/>
          </a:xfrm>
          <a:prstGeom prst="rect">
            <a:avLst/>
          </a:prstGeom>
          <a:solidFill>
            <a:srgbClr val="F0F8F9"/>
          </a:solidFill>
          <a:ln cap="flat" w="31750">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zh-TW" sz="1400" u="none" cap="none" strike="noStrike">
                <a:solidFill>
                  <a:schemeClr val="dk1"/>
                </a:solidFill>
                <a:latin typeface="Calibri"/>
                <a:ea typeface="Calibri"/>
                <a:cs typeface="Calibri"/>
                <a:sym typeface="Calibri"/>
              </a:rPr>
              <a:t>Atm Dyncore</a:t>
            </a:r>
          </a:p>
          <a:p>
            <a:pPr indent="0" lvl="0" marL="0" marR="0" rtl="0" algn="ctr">
              <a:spcBef>
                <a:spcPts val="0"/>
              </a:spcBef>
              <a:spcAft>
                <a:spcPts val="0"/>
              </a:spcAft>
              <a:buSzPct val="25000"/>
              <a:buNone/>
            </a:pPr>
            <a:r>
              <a:rPr b="1" baseline="0" i="0" lang="zh-TW" sz="1400" u="none" cap="none" strike="noStrike">
                <a:solidFill>
                  <a:schemeClr val="dk1"/>
                </a:solidFill>
                <a:latin typeface="Calibri"/>
                <a:ea typeface="Calibri"/>
                <a:cs typeface="Calibri"/>
                <a:sym typeface="Calibri"/>
              </a:rPr>
              <a:t>GSM</a:t>
            </a:r>
          </a:p>
        </p:txBody>
      </p:sp>
      <p:sp>
        <p:nvSpPr>
          <p:cNvPr id="454" name="Shape 454"/>
          <p:cNvSpPr txBox="1"/>
          <p:nvPr/>
        </p:nvSpPr>
        <p:spPr>
          <a:xfrm>
            <a:off x="1905701" y="1574837"/>
            <a:ext cx="1295400" cy="523219"/>
          </a:xfrm>
          <a:prstGeom prst="rect">
            <a:avLst/>
          </a:prstGeom>
          <a:solidFill>
            <a:srgbClr val="F0F8F9"/>
          </a:solidFill>
          <a:ln cap="flat" w="31750">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zh-TW" sz="1400" u="none" cap="none" strike="noStrike">
                <a:solidFill>
                  <a:schemeClr val="dk1"/>
                </a:solidFill>
                <a:latin typeface="Calibri"/>
                <a:ea typeface="Calibri"/>
                <a:cs typeface="Calibri"/>
                <a:sym typeface="Calibri"/>
              </a:rPr>
              <a:t>Atm Physics</a:t>
            </a:r>
          </a:p>
          <a:p>
            <a:pPr indent="0" lvl="0" marL="0" marR="0" rtl="0" algn="ctr">
              <a:spcBef>
                <a:spcPts val="0"/>
              </a:spcBef>
              <a:spcAft>
                <a:spcPts val="0"/>
              </a:spcAft>
              <a:buSzPct val="25000"/>
              <a:buNone/>
            </a:pPr>
            <a:r>
              <a:rPr b="1" baseline="0" i="0" lang="zh-TW" sz="1400" u="none" cap="none" strike="noStrike">
                <a:solidFill>
                  <a:schemeClr val="dk1"/>
                </a:solidFill>
                <a:latin typeface="Calibri"/>
                <a:ea typeface="Calibri"/>
                <a:cs typeface="Calibri"/>
                <a:sym typeface="Calibri"/>
              </a:rPr>
              <a:t>GFS</a:t>
            </a:r>
          </a:p>
        </p:txBody>
      </p:sp>
      <p:sp>
        <p:nvSpPr>
          <p:cNvPr id="455" name="Shape 455"/>
          <p:cNvSpPr txBox="1"/>
          <p:nvPr/>
        </p:nvSpPr>
        <p:spPr>
          <a:xfrm>
            <a:off x="3963101" y="1574837"/>
            <a:ext cx="1532909" cy="523219"/>
          </a:xfrm>
          <a:prstGeom prst="rect">
            <a:avLst/>
          </a:prstGeom>
          <a:solidFill>
            <a:srgbClr val="F0F8F9"/>
          </a:solidFill>
          <a:ln cap="flat" w="31750">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zh-TW" sz="1400" u="none" cap="none" strike="noStrike">
                <a:solidFill>
                  <a:schemeClr val="dk1"/>
                </a:solidFill>
                <a:latin typeface="Calibri"/>
                <a:ea typeface="Calibri"/>
                <a:cs typeface="Calibri"/>
                <a:sym typeface="Calibri"/>
              </a:rPr>
              <a:t>Aerosols</a:t>
            </a:r>
          </a:p>
          <a:p>
            <a:pPr indent="0" lvl="0" marL="0" marR="0" rtl="0" algn="ctr">
              <a:spcBef>
                <a:spcPts val="0"/>
              </a:spcBef>
              <a:spcAft>
                <a:spcPts val="0"/>
              </a:spcAft>
              <a:buSzPct val="25000"/>
              <a:buNone/>
            </a:pPr>
            <a:r>
              <a:rPr b="1" baseline="0" i="0" lang="zh-TW" sz="1400" u="none" cap="none" strike="noStrike">
                <a:solidFill>
                  <a:schemeClr val="dk1"/>
                </a:solidFill>
                <a:latin typeface="Calibri"/>
                <a:ea typeface="Calibri"/>
                <a:cs typeface="Calibri"/>
                <a:sym typeface="Calibri"/>
              </a:rPr>
              <a:t>GOCART</a:t>
            </a:r>
          </a:p>
        </p:txBody>
      </p:sp>
      <p:sp>
        <p:nvSpPr>
          <p:cNvPr id="456" name="Shape 456"/>
          <p:cNvSpPr txBox="1"/>
          <p:nvPr/>
        </p:nvSpPr>
        <p:spPr>
          <a:xfrm>
            <a:off x="534102" y="1062244"/>
            <a:ext cx="3034682"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zh-TW" sz="1800" u="none" cap="none" strike="noStrike">
                <a:solidFill>
                  <a:schemeClr val="dk1"/>
                </a:solidFill>
                <a:latin typeface="Calibri"/>
                <a:ea typeface="Calibri"/>
                <a:cs typeface="Calibri"/>
                <a:sym typeface="Calibri"/>
              </a:rPr>
              <a:t>Atmospheric Components</a:t>
            </a:r>
          </a:p>
        </p:txBody>
      </p:sp>
      <p:sp>
        <p:nvSpPr>
          <p:cNvPr id="457" name="Shape 457"/>
          <p:cNvSpPr/>
          <p:nvPr/>
        </p:nvSpPr>
        <p:spPr>
          <a:xfrm>
            <a:off x="637412" y="2599363"/>
            <a:ext cx="4495801" cy="381000"/>
          </a:xfrm>
          <a:prstGeom prst="roundRect">
            <a:avLst>
              <a:gd fmla="val 16667" name="adj"/>
            </a:avLst>
          </a:prstGeom>
          <a:solidFill>
            <a:srgbClr val="E3F2F3"/>
          </a:solidFill>
          <a:ln cap="flat" w="25400">
            <a:solidFill>
              <a:srgbClr val="89A4A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zh-TW" sz="1600" u="none" cap="none" strike="noStrike">
                <a:solidFill>
                  <a:schemeClr val="dk1"/>
                </a:solidFill>
                <a:latin typeface="Calibri"/>
                <a:ea typeface="Calibri"/>
                <a:cs typeface="Calibri"/>
                <a:sym typeface="Calibri"/>
              </a:rPr>
              <a:t>ESMF Coupler linking GFS physics and GOCART</a:t>
            </a:r>
          </a:p>
        </p:txBody>
      </p:sp>
      <p:sp>
        <p:nvSpPr>
          <p:cNvPr id="458" name="Shape 458"/>
          <p:cNvSpPr/>
          <p:nvPr/>
        </p:nvSpPr>
        <p:spPr>
          <a:xfrm>
            <a:off x="75209" y="856399"/>
            <a:ext cx="5638800" cy="2267746"/>
          </a:xfrm>
          <a:prstGeom prst="rect">
            <a:avLst/>
          </a:prstGeom>
          <a:noFill/>
          <a:ln cap="flat" w="2857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baseline="0" i="0" sz="1800" u="none" cap="none" strike="noStrike">
              <a:solidFill>
                <a:schemeClr val="lt1"/>
              </a:solidFill>
              <a:latin typeface="Calibri"/>
              <a:ea typeface="Calibri"/>
              <a:cs typeface="Calibri"/>
              <a:sym typeface="Calibri"/>
            </a:endParaRPr>
          </a:p>
        </p:txBody>
      </p:sp>
      <p:sp>
        <p:nvSpPr>
          <p:cNvPr id="459" name="Shape 459"/>
          <p:cNvSpPr txBox="1"/>
          <p:nvPr/>
        </p:nvSpPr>
        <p:spPr>
          <a:xfrm>
            <a:off x="2051442" y="117834"/>
            <a:ext cx="6083652" cy="40010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zh-TW" sz="2000" u="none" cap="none" strike="noStrike">
                <a:solidFill>
                  <a:srgbClr val="000099"/>
                </a:solidFill>
                <a:latin typeface="Calibri"/>
                <a:ea typeface="Calibri"/>
                <a:cs typeface="Calibri"/>
                <a:sym typeface="Calibri"/>
              </a:rPr>
              <a:t>ATM and AER in NOAA Environmental Modeling System</a:t>
            </a:r>
          </a:p>
        </p:txBody>
      </p:sp>
      <p:sp>
        <p:nvSpPr>
          <p:cNvPr id="460" name="Shape 460"/>
          <p:cNvSpPr/>
          <p:nvPr/>
        </p:nvSpPr>
        <p:spPr>
          <a:xfrm>
            <a:off x="2688755" y="2109133"/>
            <a:ext cx="179512" cy="492203"/>
          </a:xfrm>
          <a:prstGeom prst="downArrow">
            <a:avLst>
              <a:gd fmla="val 50000" name="adj1"/>
              <a:gd fmla="val 50000" name="adj2"/>
            </a:avLst>
          </a:prstGeom>
          <a:solidFill>
            <a:srgbClr val="666666"/>
          </a:solidFill>
          <a:ln cap="flat" w="25400">
            <a:solidFill>
              <a:srgbClr val="89A4A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baseline="0" i="0" sz="1800" u="none" cap="none" strike="noStrike">
              <a:solidFill>
                <a:schemeClr val="lt1"/>
              </a:solidFill>
              <a:latin typeface="Calibri"/>
              <a:ea typeface="Calibri"/>
              <a:cs typeface="Calibri"/>
              <a:sym typeface="Calibri"/>
            </a:endParaRPr>
          </a:p>
        </p:txBody>
      </p:sp>
      <p:sp>
        <p:nvSpPr>
          <p:cNvPr id="461" name="Shape 461"/>
          <p:cNvSpPr/>
          <p:nvPr/>
        </p:nvSpPr>
        <p:spPr>
          <a:xfrm>
            <a:off x="2386808" y="2111424"/>
            <a:ext cx="161225" cy="503593"/>
          </a:xfrm>
          <a:prstGeom prst="upArrow">
            <a:avLst>
              <a:gd fmla="val 50000" name="adj1"/>
              <a:gd fmla="val 50000" name="adj2"/>
            </a:avLst>
          </a:prstGeom>
          <a:solidFill>
            <a:srgbClr val="666666"/>
          </a:solidFill>
          <a:ln cap="flat" w="25400">
            <a:solidFill>
              <a:srgbClr val="89A4A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baseline="0" i="0" sz="1800" u="none" cap="none" strike="noStrike">
              <a:solidFill>
                <a:schemeClr val="lt1"/>
              </a:solidFill>
              <a:latin typeface="Calibri"/>
              <a:ea typeface="Calibri"/>
              <a:cs typeface="Calibri"/>
              <a:sym typeface="Calibri"/>
            </a:endParaRPr>
          </a:p>
        </p:txBody>
      </p:sp>
      <p:sp>
        <p:nvSpPr>
          <p:cNvPr id="462" name="Shape 462"/>
          <p:cNvSpPr/>
          <p:nvPr/>
        </p:nvSpPr>
        <p:spPr>
          <a:xfrm>
            <a:off x="4730037" y="2101917"/>
            <a:ext cx="179512" cy="492203"/>
          </a:xfrm>
          <a:prstGeom prst="downArrow">
            <a:avLst>
              <a:gd fmla="val 50000" name="adj1"/>
              <a:gd fmla="val 50000" name="adj2"/>
            </a:avLst>
          </a:prstGeom>
          <a:solidFill>
            <a:srgbClr val="666666"/>
          </a:solidFill>
          <a:ln cap="flat" w="25400">
            <a:solidFill>
              <a:srgbClr val="89A4A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baseline="0" i="0" sz="1800" u="none" cap="none" strike="noStrike">
              <a:solidFill>
                <a:schemeClr val="lt1"/>
              </a:solidFill>
              <a:latin typeface="Calibri"/>
              <a:ea typeface="Calibri"/>
              <a:cs typeface="Calibri"/>
              <a:sym typeface="Calibri"/>
            </a:endParaRPr>
          </a:p>
        </p:txBody>
      </p:sp>
      <p:sp>
        <p:nvSpPr>
          <p:cNvPr id="463" name="Shape 463"/>
          <p:cNvSpPr/>
          <p:nvPr/>
        </p:nvSpPr>
        <p:spPr>
          <a:xfrm>
            <a:off x="4428091" y="2111424"/>
            <a:ext cx="161225" cy="503593"/>
          </a:xfrm>
          <a:prstGeom prst="upArrow">
            <a:avLst>
              <a:gd fmla="val 50000" name="adj1"/>
              <a:gd fmla="val 50000" name="adj2"/>
            </a:avLst>
          </a:prstGeom>
          <a:solidFill>
            <a:srgbClr val="666666"/>
          </a:solidFill>
          <a:ln cap="flat" w="25400">
            <a:solidFill>
              <a:srgbClr val="89A4A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baseline="0" i="0" sz="1800" u="none" cap="none" strike="noStrike">
              <a:solidFill>
                <a:schemeClr val="lt1"/>
              </a:solidFill>
              <a:latin typeface="Calibri"/>
              <a:ea typeface="Calibri"/>
              <a:cs typeface="Calibri"/>
              <a:sym typeface="Calibri"/>
            </a:endParaRPr>
          </a:p>
        </p:txBody>
      </p:sp>
      <p:sp>
        <p:nvSpPr>
          <p:cNvPr id="464" name="Shape 464"/>
          <p:cNvSpPr/>
          <p:nvPr/>
        </p:nvSpPr>
        <p:spPr>
          <a:xfrm>
            <a:off x="5590412" y="1048658"/>
            <a:ext cx="3372364" cy="1815881"/>
          </a:xfrm>
          <a:prstGeom prst="rect">
            <a:avLst/>
          </a:prstGeom>
          <a:noFill/>
          <a:ln>
            <a:noFill/>
          </a:ln>
        </p:spPr>
        <p:txBody>
          <a:bodyPr anchorCtr="0" anchor="t" bIns="45700" lIns="91425" rIns="91425" tIns="45700">
            <a:noAutofit/>
          </a:bodyPr>
          <a:lstStyle/>
          <a:p>
            <a:pPr indent="-285750" lvl="1" marL="742950" marR="0" rtl="0" algn="l">
              <a:spcBef>
                <a:spcPts val="0"/>
              </a:spcBef>
              <a:spcAft>
                <a:spcPts val="0"/>
              </a:spcAft>
              <a:buClr>
                <a:srgbClr val="000099"/>
              </a:buClr>
              <a:buSzPct val="100000"/>
              <a:buFont typeface="Noto Symbol"/>
              <a:buChar char="▪"/>
            </a:pPr>
            <a:r>
              <a:rPr b="0" baseline="0" i="0" lang="zh-TW" sz="1600" u="none" cap="none" strike="noStrike">
                <a:solidFill>
                  <a:srgbClr val="000099"/>
                </a:solidFill>
                <a:latin typeface="Calibri"/>
                <a:ea typeface="Calibri"/>
                <a:cs typeface="Calibri"/>
                <a:sym typeface="Calibri"/>
              </a:rPr>
              <a:t>Introduces a prognostic aerosol capability </a:t>
            </a:r>
          </a:p>
          <a:p>
            <a:pPr indent="-285750" lvl="1" marL="742950" marR="0" rtl="0" algn="l">
              <a:spcBef>
                <a:spcPts val="0"/>
              </a:spcBef>
              <a:spcAft>
                <a:spcPts val="0"/>
              </a:spcAft>
              <a:buClr>
                <a:srgbClr val="000099"/>
              </a:buClr>
              <a:buSzPct val="100000"/>
              <a:buFont typeface="Noto Symbol"/>
              <a:buChar char="▪"/>
            </a:pPr>
            <a:r>
              <a:rPr b="0" baseline="0" i="0" lang="zh-TW" sz="1600" u="none" cap="none" strike="noStrike">
                <a:solidFill>
                  <a:srgbClr val="000099"/>
                </a:solidFill>
                <a:latin typeface="Calibri"/>
                <a:ea typeface="Calibri"/>
                <a:cs typeface="Calibri"/>
                <a:sym typeface="Calibri"/>
              </a:rPr>
              <a:t>Provides chemical weather forecasting capability </a:t>
            </a:r>
          </a:p>
          <a:p>
            <a:pPr indent="-285750" lvl="1" marL="742950" marR="0" rtl="0" algn="l">
              <a:spcBef>
                <a:spcPts val="0"/>
              </a:spcBef>
              <a:spcAft>
                <a:spcPts val="0"/>
              </a:spcAft>
              <a:buClr>
                <a:srgbClr val="000099"/>
              </a:buClr>
              <a:buSzPct val="100000"/>
              <a:buFont typeface="Noto Symbol"/>
              <a:buChar char="▪"/>
            </a:pPr>
            <a:r>
              <a:rPr b="0" baseline="0" i="0" lang="zh-TW" sz="1600" u="none" cap="none" strike="noStrike">
                <a:solidFill>
                  <a:srgbClr val="000099"/>
                </a:solidFill>
                <a:latin typeface="Calibri"/>
                <a:ea typeface="Calibri"/>
                <a:cs typeface="Calibri"/>
                <a:sym typeface="Calibri"/>
              </a:rPr>
              <a:t>Provides a first step toward aerosol data assimilation and reanalysis capabilities</a:t>
            </a:r>
          </a:p>
        </p:txBody>
      </p:sp>
      <p:sp>
        <p:nvSpPr>
          <p:cNvPr id="465" name="Shape 465"/>
          <p:cNvSpPr/>
          <p:nvPr/>
        </p:nvSpPr>
        <p:spPr>
          <a:xfrm>
            <a:off x="7681859" y="1735490"/>
            <a:ext cx="914400" cy="914400"/>
          </a:xfrm>
          <a:prstGeom prst="roundRect">
            <a:avLst>
              <a:gd fmla="val 16667" name="adj"/>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Font typeface="Arial"/>
              <a:buNone/>
            </a:pPr>
            <a:r>
              <a:t/>
            </a:r>
            <a:endParaRPr b="0" baseline="0" i="0" sz="1800" u="none" cap="none" strike="noStrike">
              <a:solidFill>
                <a:schemeClr val="dk1"/>
              </a:solidFill>
              <a:latin typeface="Arial"/>
              <a:ea typeface="Arial"/>
              <a:cs typeface="Arial"/>
              <a:sym typeface="Arial"/>
            </a:endParaRPr>
          </a:p>
        </p:txBody>
      </p:sp>
      <p:sp>
        <p:nvSpPr>
          <p:cNvPr id="466" name="Shape 466"/>
          <p:cNvSpPr/>
          <p:nvPr/>
        </p:nvSpPr>
        <p:spPr>
          <a:xfrm>
            <a:off x="6291387" y="961970"/>
            <a:ext cx="2424215" cy="1342385"/>
          </a:xfrm>
          <a:prstGeom prst="roundRect">
            <a:avLst>
              <a:gd fmla="val 16667" name="adj"/>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Font typeface="Arial"/>
              <a:buNone/>
            </a:pPr>
            <a:r>
              <a:t/>
            </a:r>
            <a:endParaRPr b="0" baseline="0" i="0" sz="1800" u="none" cap="none" strike="noStrike">
              <a:solidFill>
                <a:schemeClr val="dk1"/>
              </a:solidFill>
              <a:latin typeface="Arial"/>
              <a:ea typeface="Arial"/>
              <a:cs typeface="Arial"/>
              <a:sym typeface="Arial"/>
            </a:endParaRPr>
          </a:p>
        </p:txBody>
      </p:sp>
      <p:sp>
        <p:nvSpPr>
          <p:cNvPr id="467" name="Shape 467"/>
          <p:cNvSpPr/>
          <p:nvPr/>
        </p:nvSpPr>
        <p:spPr>
          <a:xfrm>
            <a:off x="5897976" y="961969"/>
            <a:ext cx="3064801" cy="1902570"/>
          </a:xfrm>
          <a:prstGeom prst="roundRect">
            <a:avLst>
              <a:gd fmla="val 16667" name="adj"/>
            </a:avLst>
          </a:prstGeom>
          <a:noFill/>
          <a:ln cap="flat" w="9525">
            <a:solidFill>
              <a:srgbClr val="000099"/>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Font typeface="Arial"/>
              <a:buNone/>
            </a:pPr>
            <a:r>
              <a:t/>
            </a:r>
            <a:endParaRPr b="0" baseline="0" i="0" sz="1800" u="none" cap="none" strike="noStrike">
              <a:solidFill>
                <a:schemeClr val="dk1"/>
              </a:solidFill>
              <a:latin typeface="Arial"/>
              <a:ea typeface="Arial"/>
              <a:cs typeface="Arial"/>
              <a:sym typeface="Arial"/>
            </a:endParaRPr>
          </a:p>
        </p:txBody>
      </p:sp>
      <p:pic>
        <p:nvPicPr>
          <p:cNvPr id="468" name="Shape 468"/>
          <p:cNvPicPr preferRelativeResize="0"/>
          <p:nvPr/>
        </p:nvPicPr>
        <p:blipFill rotWithShape="1">
          <a:blip r:embed="rId3">
            <a:alphaModFix/>
          </a:blip>
          <a:srcRect b="0" l="0" r="0" t="0"/>
          <a:stretch/>
        </p:blipFill>
        <p:spPr>
          <a:xfrm>
            <a:off x="3409989" y="3302957"/>
            <a:ext cx="5552788" cy="3122866"/>
          </a:xfrm>
          <a:prstGeom prst="rect">
            <a:avLst/>
          </a:prstGeom>
          <a:noFill/>
          <a:ln>
            <a:noFill/>
          </a:ln>
        </p:spPr>
      </p:pic>
      <p:sp>
        <p:nvSpPr>
          <p:cNvPr id="469" name="Shape 469"/>
          <p:cNvSpPr/>
          <p:nvPr/>
        </p:nvSpPr>
        <p:spPr>
          <a:xfrm>
            <a:off x="355555" y="5410200"/>
            <a:ext cx="3100293" cy="120032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zh-TW" sz="1800" u="none" cap="none" strike="noStrike">
                <a:solidFill>
                  <a:schemeClr val="dk1"/>
                </a:solidFill>
                <a:latin typeface="Calibri"/>
                <a:ea typeface="Calibri"/>
                <a:cs typeface="Calibri"/>
                <a:sym typeface="Calibri"/>
              </a:rPr>
              <a:t>Massive dust storm sweeps over Atlantic, reported by NBC on July 31, 2013.</a:t>
            </a:r>
          </a:p>
          <a:p>
            <a:pPr indent="0" lvl="0" marL="0" marR="0" rtl="0" algn="l">
              <a:spcBef>
                <a:spcPts val="0"/>
              </a:spcBef>
              <a:spcAft>
                <a:spcPts val="0"/>
              </a:spcAft>
              <a:buSzPct val="25000"/>
              <a:buNone/>
            </a:pPr>
            <a:r>
              <a:rPr b="0" baseline="0" i="0" lang="zh-TW" sz="1800" u="none" cap="none" strike="noStrike">
                <a:solidFill>
                  <a:schemeClr val="dk1"/>
                </a:solidFill>
                <a:latin typeface="Calibri"/>
                <a:ea typeface="Calibri"/>
                <a:cs typeface="Calibri"/>
                <a:sym typeface="Calibri"/>
              </a:rPr>
              <a:t>. </a:t>
            </a:r>
          </a:p>
        </p:txBody>
      </p:sp>
      <p:sp>
        <p:nvSpPr>
          <p:cNvPr id="470" name="Shape 470"/>
          <p:cNvSpPr txBox="1"/>
          <p:nvPr>
            <p:ph idx="12" type="sldNum"/>
          </p:nvPr>
        </p:nvSpPr>
        <p:spPr>
          <a:xfrm>
            <a:off x="7010400" y="6552210"/>
            <a:ext cx="2133599" cy="30479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zh-TW" sz="1400" u="none" cap="none" strike="noStrike">
                <a:solidFill>
                  <a:schemeClr val="dk1"/>
                </a:solidFill>
                <a:latin typeface="Arial"/>
                <a:ea typeface="Arial"/>
                <a:cs typeface="Arial"/>
                <a:sym typeface="Arial"/>
              </a:rPr>
              <a:t>‹#›</a:t>
            </a:fld>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5" name="Shape 475"/>
        <p:cNvGrpSpPr/>
        <p:nvPr/>
      </p:nvGrpSpPr>
      <p:grpSpPr>
        <a:xfrm>
          <a:off x="0" y="0"/>
          <a:ext cx="0" cy="0"/>
          <a:chOff x="0" y="0"/>
          <a:chExt cx="0" cy="0"/>
        </a:xfrm>
      </p:grpSpPr>
      <p:sp>
        <p:nvSpPr>
          <p:cNvPr id="476" name="Shape 476"/>
          <p:cNvSpPr txBox="1"/>
          <p:nvPr>
            <p:ph idx="12" type="sldNum"/>
          </p:nvPr>
        </p:nvSpPr>
        <p:spPr>
          <a:xfrm>
            <a:off x="7010400" y="6553200"/>
            <a:ext cx="2133599" cy="30479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zh-TW" sz="1400" u="none" cap="none" strike="noStrike">
                <a:solidFill>
                  <a:schemeClr val="dk1"/>
                </a:solidFill>
                <a:latin typeface="Arial"/>
                <a:ea typeface="Arial"/>
                <a:cs typeface="Arial"/>
                <a:sym typeface="Arial"/>
              </a:rPr>
              <a:t>‹#›</a:t>
            </a:fld>
          </a:p>
        </p:txBody>
      </p:sp>
      <p:pic>
        <p:nvPicPr>
          <p:cNvPr id="477" name="Shape 477"/>
          <p:cNvPicPr preferRelativeResize="0"/>
          <p:nvPr/>
        </p:nvPicPr>
        <p:blipFill rotWithShape="1">
          <a:blip r:embed="rId3">
            <a:alphaModFix/>
          </a:blip>
          <a:srcRect b="9451" l="7708" r="4447" t="13889"/>
          <a:stretch/>
        </p:blipFill>
        <p:spPr>
          <a:xfrm>
            <a:off x="16822" y="1729556"/>
            <a:ext cx="4562855" cy="2986352"/>
          </a:xfrm>
          <a:prstGeom prst="rect">
            <a:avLst/>
          </a:prstGeom>
          <a:noFill/>
          <a:ln>
            <a:noFill/>
          </a:ln>
        </p:spPr>
      </p:pic>
      <p:pic>
        <p:nvPicPr>
          <p:cNvPr id="478" name="Shape 478"/>
          <p:cNvPicPr preferRelativeResize="0"/>
          <p:nvPr>
            <p:ph idx="1" type="body"/>
          </p:nvPr>
        </p:nvPicPr>
        <p:blipFill rotWithShape="1">
          <a:blip r:embed="rId4">
            <a:alphaModFix/>
          </a:blip>
          <a:srcRect b="1740" l="114" r="3121" t="7344"/>
          <a:stretch/>
        </p:blipFill>
        <p:spPr>
          <a:xfrm>
            <a:off x="4553430" y="3056873"/>
            <a:ext cx="4571519" cy="3318069"/>
          </a:xfrm>
          <a:prstGeom prst="rect">
            <a:avLst/>
          </a:prstGeom>
          <a:noFill/>
          <a:ln>
            <a:noFill/>
          </a:ln>
        </p:spPr>
      </p:pic>
      <p:sp>
        <p:nvSpPr>
          <p:cNvPr id="479" name="Shape 479"/>
          <p:cNvSpPr txBox="1"/>
          <p:nvPr/>
        </p:nvSpPr>
        <p:spPr>
          <a:xfrm>
            <a:off x="398886" y="1083225"/>
            <a:ext cx="3505200" cy="646331"/>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zh-TW" sz="1800" u="none" cap="none" strike="noStrike">
                <a:solidFill>
                  <a:schemeClr val="dk1"/>
                </a:solidFill>
                <a:latin typeface="Calibri"/>
                <a:ea typeface="Calibri"/>
                <a:cs typeface="Calibri"/>
                <a:sym typeface="Calibri"/>
              </a:rPr>
              <a:t>ICAP global ensemble from NRL, ECMWF, GSFC, and JMA</a:t>
            </a:r>
          </a:p>
        </p:txBody>
      </p:sp>
      <p:sp>
        <p:nvSpPr>
          <p:cNvPr id="480" name="Shape 480"/>
          <p:cNvSpPr txBox="1"/>
          <p:nvPr/>
        </p:nvSpPr>
        <p:spPr>
          <a:xfrm>
            <a:off x="5334000" y="2133542"/>
            <a:ext cx="4015290" cy="92332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zh-TW" sz="1800" u="none" cap="none" strike="noStrike">
                <a:solidFill>
                  <a:schemeClr val="dk1"/>
                </a:solidFill>
                <a:latin typeface="Calibri"/>
                <a:ea typeface="Calibri"/>
                <a:cs typeface="Calibri"/>
                <a:sym typeface="Calibri"/>
              </a:rPr>
              <a:t>NGAC, using NRT smoke emissions blended from polar orbiting and geostationary satellites</a:t>
            </a:r>
          </a:p>
        </p:txBody>
      </p:sp>
      <p:sp>
        <p:nvSpPr>
          <p:cNvPr id="481" name="Shape 481"/>
          <p:cNvSpPr txBox="1"/>
          <p:nvPr/>
        </p:nvSpPr>
        <p:spPr>
          <a:xfrm>
            <a:off x="1447800" y="41201"/>
            <a:ext cx="6908799" cy="718857"/>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zh-TW" sz="2400" u="none" cap="none" strike="noStrike">
                <a:solidFill>
                  <a:srgbClr val="000099"/>
                </a:solidFill>
                <a:latin typeface="Calibri"/>
                <a:ea typeface="Calibri"/>
                <a:cs typeface="Calibri"/>
                <a:sym typeface="Calibri"/>
              </a:rPr>
              <a:t>NGAC simulations using NRT smoke emissions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5" name="Shape 485"/>
        <p:cNvGrpSpPr/>
        <p:nvPr/>
      </p:nvGrpSpPr>
      <p:grpSpPr>
        <a:xfrm>
          <a:off x="0" y="0"/>
          <a:ext cx="0" cy="0"/>
          <a:chOff x="0" y="0"/>
          <a:chExt cx="0" cy="0"/>
        </a:xfrm>
      </p:grpSpPr>
      <p:sp>
        <p:nvSpPr>
          <p:cNvPr id="486" name="Shape 486"/>
          <p:cNvSpPr txBox="1"/>
          <p:nvPr>
            <p:ph type="title"/>
          </p:nvPr>
        </p:nvSpPr>
        <p:spPr>
          <a:xfrm>
            <a:off x="419100" y="15240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zh-TW" sz="2800" u="none" cap="none" strike="noStrike">
                <a:solidFill>
                  <a:srgbClr val="000099"/>
                </a:solidFill>
                <a:latin typeface="Calibri"/>
                <a:ea typeface="Calibri"/>
                <a:cs typeface="Calibri"/>
                <a:sym typeface="Calibri"/>
              </a:rPr>
              <a:t>Proposed upgrades in physics suites</a:t>
            </a:r>
          </a:p>
        </p:txBody>
      </p:sp>
      <p:sp>
        <p:nvSpPr>
          <p:cNvPr id="487" name="Shape 487"/>
          <p:cNvSpPr txBox="1"/>
          <p:nvPr>
            <p:ph idx="1" type="body"/>
          </p:nvPr>
        </p:nvSpPr>
        <p:spPr>
          <a:xfrm>
            <a:off x="228600" y="1390361"/>
            <a:ext cx="8610599" cy="45259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Calibri"/>
              <a:buChar char="•"/>
            </a:pPr>
            <a:r>
              <a:rPr b="0" baseline="0" i="0" lang="zh-TW" sz="1800" u="none" cap="none" strike="noStrike">
                <a:solidFill>
                  <a:schemeClr val="dk1"/>
                </a:solidFill>
                <a:latin typeface="Calibri"/>
                <a:ea typeface="Calibri"/>
                <a:cs typeface="Calibri"/>
                <a:sym typeface="Calibri"/>
              </a:rPr>
              <a:t>Implement a </a:t>
            </a:r>
            <a:r>
              <a:rPr b="0" baseline="0" i="0" lang="zh-TW" sz="1800" u="none" cap="none" strike="noStrike">
                <a:solidFill>
                  <a:srgbClr val="C00000"/>
                </a:solidFill>
                <a:latin typeface="Calibri"/>
                <a:ea typeface="Calibri"/>
                <a:cs typeface="Calibri"/>
                <a:sym typeface="Calibri"/>
              </a:rPr>
              <a:t>multimodal and double-moment Modal Aerosol Module </a:t>
            </a:r>
            <a:r>
              <a:rPr b="0" baseline="0" i="0" lang="zh-TW" sz="1800" u="none" cap="none" strike="noStrike">
                <a:solidFill>
                  <a:schemeClr val="dk1"/>
                </a:solidFill>
                <a:latin typeface="Calibri"/>
                <a:ea typeface="Calibri"/>
                <a:cs typeface="Calibri"/>
                <a:sym typeface="Calibri"/>
              </a:rPr>
              <a:t>(MAM-7, Liu et al. 2012) as a potential upgrade to replace the operational GOCART scheme</a:t>
            </a:r>
          </a:p>
          <a:p>
            <a:pPr indent="-342900" lvl="0" marL="342900" marR="0" rtl="0" algn="l">
              <a:spcBef>
                <a:spcPts val="360"/>
              </a:spcBef>
              <a:spcAft>
                <a:spcPts val="0"/>
              </a:spcAft>
              <a:buClr>
                <a:schemeClr val="dk1"/>
              </a:buClr>
              <a:buSzPct val="100000"/>
              <a:buFont typeface="Calibri"/>
              <a:buChar char="•"/>
            </a:pPr>
            <a:r>
              <a:rPr b="0" baseline="0" i="0" lang="zh-TW" sz="1800" u="none" cap="none" strike="noStrike">
                <a:solidFill>
                  <a:schemeClr val="dk1"/>
                </a:solidFill>
                <a:latin typeface="Calibri"/>
                <a:ea typeface="Calibri"/>
                <a:cs typeface="Calibri"/>
                <a:sym typeface="Calibri"/>
              </a:rPr>
              <a:t>Implement a </a:t>
            </a:r>
            <a:r>
              <a:rPr b="0" baseline="0" i="0" lang="zh-TW" sz="1800" u="none" cap="none" strike="noStrike">
                <a:solidFill>
                  <a:srgbClr val="C00000"/>
                </a:solidFill>
                <a:latin typeface="Calibri"/>
                <a:ea typeface="Calibri"/>
                <a:cs typeface="Calibri"/>
                <a:sym typeface="Calibri"/>
              </a:rPr>
              <a:t>double-moment cloud microphysics scheme </a:t>
            </a:r>
            <a:r>
              <a:rPr b="0" baseline="0" i="0" lang="zh-TW" sz="1800" u="none" cap="none" strike="noStrike">
                <a:solidFill>
                  <a:schemeClr val="dk1"/>
                </a:solidFill>
                <a:latin typeface="Calibri"/>
                <a:ea typeface="Calibri"/>
                <a:cs typeface="Calibri"/>
                <a:sym typeface="Calibri"/>
              </a:rPr>
              <a:t>(Morrison and Gettleman 2008, Barahona et al. 2013) as an option that would replace the operational Zhao-Carr cloud microphysics scheme</a:t>
            </a:r>
          </a:p>
          <a:p>
            <a:pPr indent="-342900" lvl="0" marL="342900" marR="0" rtl="0" algn="l">
              <a:spcBef>
                <a:spcPts val="360"/>
              </a:spcBef>
              <a:spcAft>
                <a:spcPts val="0"/>
              </a:spcAft>
              <a:buClr>
                <a:schemeClr val="dk1"/>
              </a:buClr>
              <a:buSzPct val="100000"/>
              <a:buFont typeface="Calibri"/>
              <a:buChar char="•"/>
            </a:pPr>
            <a:r>
              <a:rPr b="0" baseline="0" i="0" lang="zh-TW" sz="1800" u="none" cap="none" strike="noStrike">
                <a:solidFill>
                  <a:schemeClr val="dk1"/>
                </a:solidFill>
                <a:latin typeface="Calibri"/>
                <a:ea typeface="Calibri"/>
                <a:cs typeface="Calibri"/>
                <a:sym typeface="Calibri"/>
              </a:rPr>
              <a:t>Build an interface to </a:t>
            </a:r>
            <a:r>
              <a:rPr b="0" baseline="0" i="0" lang="zh-TW" sz="1800" u="none" cap="none" strike="noStrike">
                <a:solidFill>
                  <a:srgbClr val="C00000"/>
                </a:solidFill>
                <a:latin typeface="Calibri"/>
                <a:ea typeface="Calibri"/>
                <a:cs typeface="Calibri"/>
                <a:sym typeface="Calibri"/>
              </a:rPr>
              <a:t>link cloud properties and aerosol physicochemical properties.   </a:t>
            </a:r>
            <a:r>
              <a:rPr b="0" baseline="0" i="0" lang="zh-TW" sz="1800" u="none" cap="none" strike="noStrike">
                <a:solidFill>
                  <a:schemeClr val="dk1"/>
                </a:solidFill>
                <a:latin typeface="Calibri"/>
                <a:ea typeface="Calibri"/>
                <a:cs typeface="Calibri"/>
                <a:sym typeface="Calibri"/>
              </a:rPr>
              <a:t>The new cloud microphysics scheme can be driven by aerosol size and composition diagnosed from the operational bulk scheme, and provided by the new modal aerosol scheme.</a:t>
            </a:r>
          </a:p>
          <a:p>
            <a:pPr indent="-342900" lvl="0" marL="342900" marR="0" rtl="0" algn="l">
              <a:spcBef>
                <a:spcPts val="360"/>
              </a:spcBef>
              <a:spcAft>
                <a:spcPts val="0"/>
              </a:spcAft>
              <a:buClr>
                <a:schemeClr val="dk1"/>
              </a:buClr>
              <a:buSzPct val="100000"/>
              <a:buFont typeface="Calibri"/>
              <a:buChar char="•"/>
            </a:pPr>
            <a:r>
              <a:rPr b="0" baseline="0" i="0" lang="zh-TW" sz="1800" u="none" cap="none" strike="noStrike">
                <a:solidFill>
                  <a:schemeClr val="dk1"/>
                </a:solidFill>
                <a:latin typeface="Calibri"/>
                <a:ea typeface="Calibri"/>
                <a:cs typeface="Calibri"/>
                <a:sym typeface="Calibri"/>
              </a:rPr>
              <a:t>Consistent coupling of </a:t>
            </a:r>
            <a:r>
              <a:rPr b="0" baseline="0" i="0" lang="zh-TW" sz="1800" u="none" cap="none" strike="noStrike">
                <a:solidFill>
                  <a:srgbClr val="C00000"/>
                </a:solidFill>
                <a:latin typeface="Calibri"/>
                <a:ea typeface="Calibri"/>
                <a:cs typeface="Calibri"/>
                <a:sym typeface="Calibri"/>
              </a:rPr>
              <a:t>cloud micro and macro physics</a:t>
            </a:r>
            <a:r>
              <a:rPr b="0" baseline="0" i="0" lang="zh-TW" sz="1800" u="none" cap="none" strike="noStrike">
                <a:solidFill>
                  <a:schemeClr val="dk1"/>
                </a:solidFill>
                <a:latin typeface="Calibri"/>
                <a:ea typeface="Calibri"/>
                <a:cs typeface="Calibri"/>
                <a:sym typeface="Calibri"/>
              </a:rPr>
              <a:t>.  Work will be done to ensure the linkage is consistent between new cloud microphysics and the PDF of cloud properties (i.e., cloud fraction and liquid water content for the existing scheme, and sub grid distribution of condensate amount for the experiment schemes developed by the CPT projects).</a:t>
            </a:r>
          </a:p>
          <a:p>
            <a:pPr indent="-342900" lvl="0" marL="342900" marR="0" rtl="0" algn="l">
              <a:spcBef>
                <a:spcPts val="360"/>
              </a:spcBef>
              <a:spcAft>
                <a:spcPts val="0"/>
              </a:spcAft>
              <a:buClr>
                <a:schemeClr val="dk1"/>
              </a:buClr>
              <a:buSzPct val="100000"/>
              <a:buFont typeface="Calibri"/>
              <a:buChar char="•"/>
            </a:pPr>
            <a:r>
              <a:rPr b="0" baseline="0" i="0" lang="zh-TW" sz="1800" u="none" cap="none" strike="noStrike">
                <a:solidFill>
                  <a:schemeClr val="dk1"/>
                </a:solidFill>
                <a:latin typeface="Calibri"/>
                <a:ea typeface="Calibri"/>
                <a:cs typeface="Calibri"/>
                <a:sym typeface="Calibri"/>
              </a:rPr>
              <a:t>Extend the unified and flexible model infrastructure used in RRTM </a:t>
            </a:r>
            <a:r>
              <a:rPr b="0" baseline="0" i="0" lang="zh-TW" sz="1800" u="none" cap="none" strike="noStrike">
                <a:solidFill>
                  <a:srgbClr val="C00000"/>
                </a:solidFill>
                <a:latin typeface="Calibri"/>
                <a:ea typeface="Calibri"/>
                <a:cs typeface="Calibri"/>
                <a:sym typeface="Calibri"/>
              </a:rPr>
              <a:t>radiation </a:t>
            </a:r>
            <a:r>
              <a:rPr b="0" baseline="0" i="0" lang="zh-TW" sz="1800" u="none" cap="none" strike="noStrike">
                <a:solidFill>
                  <a:schemeClr val="dk1"/>
                </a:solidFill>
                <a:latin typeface="Calibri"/>
                <a:ea typeface="Calibri"/>
                <a:cs typeface="Calibri"/>
                <a:sym typeface="Calibri"/>
              </a:rPr>
              <a:t>package to support the new cloud-aerosol package </a:t>
            </a:r>
          </a:p>
          <a:p>
            <a:pPr indent="-228600" lvl="0" marL="342900" marR="0" rtl="0" algn="l">
              <a:spcBef>
                <a:spcPts val="360"/>
              </a:spcBef>
              <a:spcAft>
                <a:spcPts val="0"/>
              </a:spcAft>
              <a:buClr>
                <a:schemeClr val="dk1"/>
              </a:buClr>
              <a:buFont typeface="Calibri"/>
              <a:buNone/>
            </a:pPr>
            <a:r>
              <a:t/>
            </a:r>
            <a:endParaRPr b="0" baseline="0" i="0" sz="1800" u="none" cap="none" strike="noStrike">
              <a:solidFill>
                <a:schemeClr val="dk1"/>
              </a:solidFill>
              <a:latin typeface="Calibri"/>
              <a:ea typeface="Calibri"/>
              <a:cs typeface="Calibri"/>
              <a:sym typeface="Calibri"/>
            </a:endParaRPr>
          </a:p>
        </p:txBody>
      </p:sp>
      <p:sp>
        <p:nvSpPr>
          <p:cNvPr id="488" name="Shape 488"/>
          <p:cNvSpPr txBox="1"/>
          <p:nvPr>
            <p:ph idx="12" type="sldNum"/>
          </p:nvPr>
        </p:nvSpPr>
        <p:spPr>
          <a:xfrm>
            <a:off x="6980582" y="6537325"/>
            <a:ext cx="2133599" cy="320675"/>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zh-TW" sz="1400" u="none" cap="none" strike="noStrike">
                <a:solidFill>
                  <a:schemeClr val="dk1"/>
                </a:solidFill>
                <a:latin typeface="Arial"/>
                <a:ea typeface="Arial"/>
                <a:cs typeface="Arial"/>
                <a:sym typeface="Arial"/>
              </a:rPr>
              <a:t>‹#›</a:t>
            </a:fld>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2" name="Shape 492"/>
        <p:cNvGrpSpPr/>
        <p:nvPr/>
      </p:nvGrpSpPr>
      <p:grpSpPr>
        <a:xfrm>
          <a:off x="0" y="0"/>
          <a:ext cx="0" cy="0"/>
          <a:chOff x="0" y="0"/>
          <a:chExt cx="0" cy="0"/>
        </a:xfrm>
      </p:grpSpPr>
      <p:sp>
        <p:nvSpPr>
          <p:cNvPr id="493" name="Shape 493"/>
          <p:cNvSpPr txBox="1"/>
          <p:nvPr>
            <p:ph type="title"/>
          </p:nvPr>
        </p:nvSpPr>
        <p:spPr>
          <a:xfrm>
            <a:off x="1676400" y="152400"/>
            <a:ext cx="9141119" cy="622144"/>
          </a:xfrm>
          <a:prstGeom prst="rect">
            <a:avLst/>
          </a:prstGeom>
          <a:noFill/>
          <a:ln>
            <a:noFill/>
          </a:ln>
        </p:spPr>
        <p:txBody>
          <a:bodyPr anchorCtr="0" anchor="ctr" bIns="45700" lIns="414725" rIns="91425" tIns="19250">
            <a:noAutofit/>
          </a:bodyPr>
          <a:lstStyle/>
          <a:p>
            <a:pPr indent="0" lvl="0" marL="0" marR="0" rtl="0" algn="l">
              <a:spcBef>
                <a:spcPts val="0"/>
              </a:spcBef>
              <a:spcAft>
                <a:spcPts val="0"/>
              </a:spcAft>
              <a:buSzPct val="25000"/>
              <a:buNone/>
            </a:pPr>
            <a:r>
              <a:rPr b="1" baseline="0" i="0" lang="zh-TW" sz="2800" u="none" cap="none" strike="noStrike">
                <a:solidFill>
                  <a:srgbClr val="000099"/>
                </a:solidFill>
                <a:latin typeface="Calibri"/>
                <a:ea typeface="Calibri"/>
                <a:cs typeface="Calibri"/>
                <a:sym typeface="Calibri"/>
              </a:rPr>
              <a:t>The Modal Aerosol Module (MAM)</a:t>
            </a:r>
          </a:p>
        </p:txBody>
      </p:sp>
      <p:sp>
        <p:nvSpPr>
          <p:cNvPr id="494" name="Shape 494"/>
          <p:cNvSpPr txBox="1"/>
          <p:nvPr/>
        </p:nvSpPr>
        <p:spPr>
          <a:xfrm>
            <a:off x="176981" y="950430"/>
            <a:ext cx="8778239" cy="2446816"/>
          </a:xfrm>
          <a:prstGeom prst="rect">
            <a:avLst/>
          </a:prstGeom>
          <a:noFill/>
          <a:ln>
            <a:noFill/>
          </a:ln>
        </p:spPr>
        <p:txBody>
          <a:bodyPr anchorCtr="0" anchor="t" bIns="40800" lIns="81625" rIns="81625" tIns="55175">
            <a:noAutofit/>
          </a:bodyPr>
          <a:lstStyle/>
          <a:p>
            <a:pPr indent="0" lvl="0" marL="0" marR="0" rtl="0" algn="just">
              <a:spcBef>
                <a:spcPts val="0"/>
              </a:spcBef>
              <a:spcAft>
                <a:spcPts val="0"/>
              </a:spcAft>
              <a:buSzPct val="25000"/>
              <a:buNone/>
            </a:pPr>
            <a:r>
              <a:rPr b="0" baseline="0" i="0" lang="zh-TW" sz="1800" u="none" cap="none" strike="noStrike">
                <a:solidFill>
                  <a:schemeClr val="dk1"/>
                </a:solidFill>
                <a:latin typeface="Calibri"/>
                <a:ea typeface="Calibri"/>
                <a:cs typeface="Calibri"/>
                <a:sym typeface="Calibri"/>
              </a:rPr>
              <a:t>A modal aerosol module (MAM, Liu et al., 2012) has been developed for the Community Atmosphere Model version 5 (CAM5), the atmospheric component of the Community Earth System Model version 1 (CESM1). </a:t>
            </a:r>
          </a:p>
          <a:p>
            <a:pPr indent="0" lvl="0" marL="0" marR="0" rtl="0" algn="just">
              <a:spcBef>
                <a:spcPts val="1996"/>
              </a:spcBef>
              <a:spcAft>
                <a:spcPts val="907"/>
              </a:spcAft>
              <a:buSzPct val="25000"/>
              <a:buNone/>
            </a:pPr>
            <a:r>
              <a:rPr b="0" baseline="0" i="0" lang="zh-TW" sz="1800" u="none" cap="none" strike="noStrike">
                <a:solidFill>
                  <a:schemeClr val="dk1"/>
                </a:solidFill>
                <a:latin typeface="Calibri"/>
                <a:ea typeface="Calibri"/>
                <a:cs typeface="Calibri"/>
                <a:sym typeface="Calibri"/>
              </a:rPr>
              <a:t>MAM is capable of simulating the aerosol size distribution and both internal and external mixing between aerosol components, treating numerous complicated aerosol processes and aerosol physical, chemical and optical properties in a physically-based manner.</a:t>
            </a:r>
          </a:p>
        </p:txBody>
      </p:sp>
      <p:sp>
        <p:nvSpPr>
          <p:cNvPr id="495" name="Shape 495"/>
          <p:cNvSpPr txBox="1"/>
          <p:nvPr/>
        </p:nvSpPr>
        <p:spPr>
          <a:xfrm>
            <a:off x="176981" y="3189715"/>
            <a:ext cx="9070974" cy="3108325"/>
          </a:xfrm>
          <a:prstGeom prst="rect">
            <a:avLst/>
          </a:prstGeom>
          <a:noFill/>
          <a:ln>
            <a:noFill/>
          </a:ln>
        </p:spPr>
        <p:txBody>
          <a:bodyPr anchorCtr="0" anchor="ctr" bIns="45700" lIns="91425" rIns="91425" tIns="15825">
            <a:noAutofit/>
          </a:bodyPr>
          <a:lstStyle/>
          <a:p>
            <a:pPr indent="0" lvl="0" marL="0" marR="0" rtl="0" algn="l">
              <a:spcBef>
                <a:spcPts val="0"/>
              </a:spcBef>
              <a:spcAft>
                <a:spcPts val="0"/>
              </a:spcAft>
              <a:buClr>
                <a:srgbClr val="3465A4"/>
              </a:buClr>
              <a:buSzPct val="25000"/>
              <a:buFont typeface="Arial"/>
              <a:buNone/>
            </a:pPr>
            <a:r>
              <a:rPr b="0" baseline="0" i="0" lang="zh-TW" sz="1800" u="none" cap="none" strike="noStrike">
                <a:solidFill>
                  <a:srgbClr val="3465A4"/>
                </a:solidFill>
                <a:latin typeface="Calibri"/>
                <a:ea typeface="Calibri"/>
                <a:cs typeface="Calibri"/>
                <a:sym typeface="Calibri"/>
              </a:rPr>
              <a:t>Aerosol components</a:t>
            </a:r>
          </a:p>
          <a:p>
            <a:pPr indent="-225425" lvl="1" marL="428625" marR="0" rtl="0" algn="l">
              <a:spcBef>
                <a:spcPts val="600"/>
              </a:spcBef>
              <a:spcAft>
                <a:spcPts val="0"/>
              </a:spcAft>
              <a:buClr>
                <a:srgbClr val="3465A4"/>
              </a:buClr>
              <a:buSzPct val="45000"/>
              <a:buFont typeface="Arial"/>
              <a:buChar char="○"/>
            </a:pPr>
            <a:r>
              <a:rPr b="0" baseline="0" i="0" lang="zh-TW" sz="1800" u="none" cap="none" strike="noStrike">
                <a:solidFill>
                  <a:schemeClr val="dk1"/>
                </a:solidFill>
                <a:latin typeface="Calibri"/>
                <a:ea typeface="Calibri"/>
                <a:cs typeface="Calibri"/>
                <a:sym typeface="Calibri"/>
              </a:rPr>
              <a:t>Sulfate</a:t>
            </a:r>
          </a:p>
          <a:p>
            <a:pPr indent="-225425" lvl="1" marL="428625" marR="0" rtl="0" algn="l">
              <a:spcBef>
                <a:spcPts val="600"/>
              </a:spcBef>
              <a:spcAft>
                <a:spcPts val="0"/>
              </a:spcAft>
              <a:buClr>
                <a:srgbClr val="3465A4"/>
              </a:buClr>
              <a:buSzPct val="45000"/>
              <a:buFont typeface="Arial"/>
              <a:buChar char="○"/>
            </a:pPr>
            <a:r>
              <a:rPr b="0" baseline="0" i="0" lang="zh-TW" sz="1800" u="none" cap="none" strike="noStrike">
                <a:solidFill>
                  <a:schemeClr val="dk1"/>
                </a:solidFill>
                <a:latin typeface="Calibri"/>
                <a:ea typeface="Calibri"/>
                <a:cs typeface="Calibri"/>
                <a:sym typeface="Calibri"/>
              </a:rPr>
              <a:t>Ammonium</a:t>
            </a:r>
          </a:p>
          <a:p>
            <a:pPr indent="-225425" lvl="1" marL="428625" marR="0" rtl="0" algn="l">
              <a:spcBef>
                <a:spcPts val="600"/>
              </a:spcBef>
              <a:spcAft>
                <a:spcPts val="0"/>
              </a:spcAft>
              <a:buClr>
                <a:srgbClr val="3465A4"/>
              </a:buClr>
              <a:buSzPct val="45000"/>
              <a:buFont typeface="Arial"/>
              <a:buChar char="○"/>
            </a:pPr>
            <a:r>
              <a:rPr b="0" baseline="0" i="0" lang="zh-TW" sz="1800" u="none" cap="none" strike="noStrike">
                <a:solidFill>
                  <a:schemeClr val="dk1"/>
                </a:solidFill>
                <a:latin typeface="Calibri"/>
                <a:ea typeface="Calibri"/>
                <a:cs typeface="Calibri"/>
                <a:sym typeface="Calibri"/>
              </a:rPr>
              <a:t>Black carbon</a:t>
            </a:r>
          </a:p>
          <a:p>
            <a:pPr indent="-225425" lvl="1" marL="428625" marR="0" rtl="0" algn="l">
              <a:spcBef>
                <a:spcPts val="600"/>
              </a:spcBef>
              <a:spcAft>
                <a:spcPts val="0"/>
              </a:spcAft>
              <a:buClr>
                <a:srgbClr val="3465A4"/>
              </a:buClr>
              <a:buSzPct val="45000"/>
              <a:buFont typeface="Arial"/>
              <a:buChar char="○"/>
            </a:pPr>
            <a:r>
              <a:rPr b="0" baseline="0" i="0" lang="zh-TW" sz="1800" u="none" cap="none" strike="noStrike">
                <a:solidFill>
                  <a:schemeClr val="dk1"/>
                </a:solidFill>
                <a:latin typeface="Calibri"/>
                <a:ea typeface="Calibri"/>
                <a:cs typeface="Calibri"/>
                <a:sym typeface="Calibri"/>
              </a:rPr>
              <a:t>Dust</a:t>
            </a:r>
          </a:p>
          <a:p>
            <a:pPr indent="-225425" lvl="1" marL="428625" marR="0" rtl="0" algn="l">
              <a:spcBef>
                <a:spcPts val="600"/>
              </a:spcBef>
              <a:spcAft>
                <a:spcPts val="0"/>
              </a:spcAft>
              <a:buClr>
                <a:srgbClr val="3465A4"/>
              </a:buClr>
              <a:buSzPct val="45000"/>
              <a:buFont typeface="Arial"/>
              <a:buChar char="○"/>
            </a:pPr>
            <a:r>
              <a:rPr b="0" baseline="0" i="0" lang="zh-TW" sz="1800" u="none" cap="none" strike="noStrike">
                <a:solidFill>
                  <a:schemeClr val="dk1"/>
                </a:solidFill>
                <a:latin typeface="Calibri"/>
                <a:ea typeface="Calibri"/>
                <a:cs typeface="Calibri"/>
                <a:sym typeface="Calibri"/>
              </a:rPr>
              <a:t>Sea salt</a:t>
            </a:r>
          </a:p>
          <a:p>
            <a:pPr indent="-225425" lvl="1" marL="428625" marR="0" rtl="0" algn="l">
              <a:spcBef>
                <a:spcPts val="600"/>
              </a:spcBef>
              <a:spcAft>
                <a:spcPts val="0"/>
              </a:spcAft>
              <a:buClr>
                <a:srgbClr val="3465A4"/>
              </a:buClr>
              <a:buSzPct val="45000"/>
              <a:buFont typeface="Arial"/>
              <a:buChar char="○"/>
            </a:pPr>
            <a:r>
              <a:rPr b="0" baseline="0" i="0" lang="zh-TW" sz="1800" u="none" cap="none" strike="noStrike">
                <a:solidFill>
                  <a:schemeClr val="dk1"/>
                </a:solidFill>
                <a:latin typeface="Calibri"/>
                <a:ea typeface="Calibri"/>
                <a:cs typeface="Calibri"/>
                <a:sym typeface="Calibri"/>
              </a:rPr>
              <a:t>Primary organic</a:t>
            </a:r>
          </a:p>
          <a:p>
            <a:pPr indent="-225425" lvl="1" marL="428625" marR="0" rtl="0" algn="l">
              <a:spcBef>
                <a:spcPts val="600"/>
              </a:spcBef>
              <a:spcAft>
                <a:spcPts val="600"/>
              </a:spcAft>
              <a:buClr>
                <a:srgbClr val="3465A4"/>
              </a:buClr>
              <a:buSzPct val="45000"/>
              <a:buFont typeface="Arial"/>
              <a:buChar char="○"/>
            </a:pPr>
            <a:r>
              <a:rPr b="0" baseline="0" i="0" lang="zh-TW" sz="1800" u="none" cap="none" strike="noStrike">
                <a:solidFill>
                  <a:schemeClr val="dk1"/>
                </a:solidFill>
                <a:latin typeface="Calibri"/>
                <a:ea typeface="Calibri"/>
                <a:cs typeface="Calibri"/>
                <a:sym typeface="Calibri"/>
              </a:rPr>
              <a:t>Secondary organic</a:t>
            </a:r>
          </a:p>
        </p:txBody>
      </p:sp>
      <p:sp>
        <p:nvSpPr>
          <p:cNvPr id="496" name="Shape 496"/>
          <p:cNvSpPr txBox="1"/>
          <p:nvPr/>
        </p:nvSpPr>
        <p:spPr>
          <a:xfrm>
            <a:off x="3224981" y="3189715"/>
            <a:ext cx="3306763" cy="3108325"/>
          </a:xfrm>
          <a:prstGeom prst="rect">
            <a:avLst/>
          </a:prstGeom>
          <a:noFill/>
          <a:ln>
            <a:noFill/>
          </a:ln>
        </p:spPr>
        <p:txBody>
          <a:bodyPr anchorCtr="0" anchor="ctr" bIns="0" lIns="0" rIns="0" tIns="15825">
            <a:noAutofit/>
          </a:bodyPr>
          <a:lstStyle/>
          <a:p>
            <a:pPr indent="0" lvl="0" marL="0" marR="0" rtl="0" algn="l">
              <a:spcBef>
                <a:spcPts val="0"/>
              </a:spcBef>
              <a:spcAft>
                <a:spcPts val="0"/>
              </a:spcAft>
              <a:buClr>
                <a:srgbClr val="3465A4"/>
              </a:buClr>
              <a:buSzPct val="25000"/>
              <a:buFont typeface="Calibri"/>
              <a:buNone/>
            </a:pPr>
            <a:r>
              <a:rPr b="0" baseline="0" i="0" lang="zh-TW" sz="1800" u="none" cap="none" strike="noStrike">
                <a:solidFill>
                  <a:srgbClr val="3465A4"/>
                </a:solidFill>
                <a:latin typeface="Calibri"/>
                <a:ea typeface="Calibri"/>
                <a:cs typeface="Calibri"/>
                <a:sym typeface="Calibri"/>
              </a:rPr>
              <a:t>Aerosol modes</a:t>
            </a:r>
          </a:p>
          <a:p>
            <a:pPr indent="0" lvl="1" marL="0" marR="0" rtl="0" algn="l">
              <a:spcBef>
                <a:spcPts val="600"/>
              </a:spcBef>
              <a:spcAft>
                <a:spcPts val="0"/>
              </a:spcAft>
              <a:buClr>
                <a:srgbClr val="3465A4"/>
              </a:buClr>
              <a:buSzPct val="100000"/>
              <a:buFont typeface="Times New Roman"/>
              <a:buAutoNum type="arabicPeriod"/>
            </a:pPr>
            <a:r>
              <a:rPr b="0" baseline="0" i="0" lang="zh-TW" sz="1800" u="none" cap="none" strike="noStrike">
                <a:solidFill>
                  <a:srgbClr val="000000"/>
                </a:solidFill>
                <a:latin typeface="Calibri"/>
                <a:ea typeface="Calibri"/>
                <a:cs typeface="Calibri"/>
                <a:sym typeface="Calibri"/>
              </a:rPr>
              <a:t>Aitken</a:t>
            </a:r>
          </a:p>
          <a:p>
            <a:pPr indent="0" lvl="1" marL="0" marR="0" rtl="0" algn="l">
              <a:spcBef>
                <a:spcPts val="600"/>
              </a:spcBef>
              <a:spcAft>
                <a:spcPts val="0"/>
              </a:spcAft>
              <a:buClr>
                <a:srgbClr val="3465A4"/>
              </a:buClr>
              <a:buSzPct val="100000"/>
              <a:buFont typeface="Times New Roman"/>
              <a:buAutoNum type="arabicPeriod"/>
            </a:pPr>
            <a:r>
              <a:rPr b="0" baseline="0" i="0" lang="zh-TW" sz="1800" u="none" cap="none" strike="noStrike">
                <a:solidFill>
                  <a:srgbClr val="000000"/>
                </a:solidFill>
                <a:latin typeface="Calibri"/>
                <a:ea typeface="Calibri"/>
                <a:cs typeface="Calibri"/>
                <a:sym typeface="Calibri"/>
              </a:rPr>
              <a:t>Accumulation</a:t>
            </a:r>
          </a:p>
          <a:p>
            <a:pPr indent="0" lvl="1" marL="0" marR="0" rtl="0" algn="l">
              <a:spcBef>
                <a:spcPts val="600"/>
              </a:spcBef>
              <a:spcAft>
                <a:spcPts val="0"/>
              </a:spcAft>
              <a:buClr>
                <a:srgbClr val="3465A4"/>
              </a:buClr>
              <a:buSzPct val="100000"/>
              <a:buFont typeface="Times New Roman"/>
              <a:buAutoNum type="arabicPeriod"/>
            </a:pPr>
            <a:r>
              <a:rPr b="0" baseline="0" i="0" lang="zh-TW" sz="1800" u="none" cap="none" strike="noStrike">
                <a:solidFill>
                  <a:srgbClr val="000000"/>
                </a:solidFill>
                <a:latin typeface="Calibri"/>
                <a:ea typeface="Calibri"/>
                <a:cs typeface="Calibri"/>
                <a:sym typeface="Calibri"/>
              </a:rPr>
              <a:t>Primary carbon</a:t>
            </a:r>
          </a:p>
          <a:p>
            <a:pPr indent="0" lvl="1" marL="0" marR="0" rtl="0" algn="l">
              <a:spcBef>
                <a:spcPts val="600"/>
              </a:spcBef>
              <a:spcAft>
                <a:spcPts val="0"/>
              </a:spcAft>
              <a:buClr>
                <a:srgbClr val="3465A4"/>
              </a:buClr>
              <a:buSzPct val="100000"/>
              <a:buFont typeface="Times New Roman"/>
              <a:buAutoNum type="arabicPeriod"/>
            </a:pPr>
            <a:r>
              <a:rPr b="0" baseline="0" i="0" lang="zh-TW" sz="1800" u="none" cap="none" strike="noStrike">
                <a:solidFill>
                  <a:srgbClr val="000000"/>
                </a:solidFill>
                <a:latin typeface="Calibri"/>
                <a:ea typeface="Calibri"/>
                <a:cs typeface="Calibri"/>
                <a:sym typeface="Calibri"/>
              </a:rPr>
              <a:t>Fine sea-salt</a:t>
            </a:r>
          </a:p>
          <a:p>
            <a:pPr indent="0" lvl="1" marL="0" marR="0" rtl="0" algn="l">
              <a:spcBef>
                <a:spcPts val="600"/>
              </a:spcBef>
              <a:spcAft>
                <a:spcPts val="0"/>
              </a:spcAft>
              <a:buClr>
                <a:srgbClr val="3465A4"/>
              </a:buClr>
              <a:buSzPct val="100000"/>
              <a:buFont typeface="Times New Roman"/>
              <a:buAutoNum type="arabicPeriod"/>
            </a:pPr>
            <a:r>
              <a:rPr b="0" baseline="0" i="0" lang="zh-TW" sz="1800" u="none" cap="none" strike="noStrike">
                <a:solidFill>
                  <a:srgbClr val="000000"/>
                </a:solidFill>
                <a:latin typeface="Calibri"/>
                <a:ea typeface="Calibri"/>
                <a:cs typeface="Calibri"/>
                <a:sym typeface="Calibri"/>
              </a:rPr>
              <a:t>Fine dust</a:t>
            </a:r>
          </a:p>
          <a:p>
            <a:pPr indent="0" lvl="1" marL="0" marR="0" rtl="0" algn="l">
              <a:spcBef>
                <a:spcPts val="600"/>
              </a:spcBef>
              <a:spcAft>
                <a:spcPts val="0"/>
              </a:spcAft>
              <a:buClr>
                <a:srgbClr val="3465A4"/>
              </a:buClr>
              <a:buSzPct val="100000"/>
              <a:buFont typeface="Times New Roman"/>
              <a:buAutoNum type="arabicPeriod"/>
            </a:pPr>
            <a:r>
              <a:rPr b="0" baseline="0" i="0" lang="zh-TW" sz="1800" u="none" cap="none" strike="noStrike">
                <a:solidFill>
                  <a:srgbClr val="000000"/>
                </a:solidFill>
                <a:latin typeface="Calibri"/>
                <a:ea typeface="Calibri"/>
                <a:cs typeface="Calibri"/>
                <a:sym typeface="Calibri"/>
              </a:rPr>
              <a:t>Coarse sea salt</a:t>
            </a:r>
          </a:p>
          <a:p>
            <a:pPr indent="0" lvl="1" marL="0" marR="0" rtl="0" algn="l">
              <a:spcBef>
                <a:spcPts val="600"/>
              </a:spcBef>
              <a:spcAft>
                <a:spcPts val="600"/>
              </a:spcAft>
              <a:buClr>
                <a:srgbClr val="3465A4"/>
              </a:buClr>
              <a:buSzPct val="100000"/>
              <a:buFont typeface="Times New Roman"/>
              <a:buAutoNum type="arabicPeriod"/>
            </a:pPr>
            <a:r>
              <a:rPr b="0" baseline="0" i="0" lang="zh-TW" sz="1800" u="none" cap="none" strike="noStrike">
                <a:solidFill>
                  <a:srgbClr val="000000"/>
                </a:solidFill>
                <a:latin typeface="Calibri"/>
                <a:ea typeface="Calibri"/>
                <a:cs typeface="Calibri"/>
                <a:sym typeface="Calibri"/>
              </a:rPr>
              <a:t>Coarse dust</a:t>
            </a:r>
          </a:p>
        </p:txBody>
      </p:sp>
      <p:sp>
        <p:nvSpPr>
          <p:cNvPr id="497" name="Shape 497"/>
          <p:cNvSpPr txBox="1"/>
          <p:nvPr/>
        </p:nvSpPr>
        <p:spPr>
          <a:xfrm>
            <a:off x="6177730" y="3400321"/>
            <a:ext cx="2992437" cy="3108325"/>
          </a:xfrm>
          <a:prstGeom prst="rect">
            <a:avLst/>
          </a:prstGeom>
          <a:noFill/>
          <a:ln>
            <a:noFill/>
          </a:ln>
        </p:spPr>
        <p:txBody>
          <a:bodyPr anchorCtr="0" anchor="t" bIns="0" lIns="0" rIns="0" tIns="15825">
            <a:noAutofit/>
          </a:bodyPr>
          <a:lstStyle/>
          <a:p>
            <a:pPr indent="0" lvl="0" marL="0" marR="0" rtl="0" algn="l">
              <a:spcBef>
                <a:spcPts val="0"/>
              </a:spcBef>
              <a:spcAft>
                <a:spcPts val="0"/>
              </a:spcAft>
              <a:buClr>
                <a:srgbClr val="3465A4"/>
              </a:buClr>
              <a:buSzPct val="25000"/>
              <a:buFont typeface="Calibri"/>
              <a:buNone/>
            </a:pPr>
            <a:r>
              <a:rPr b="0" baseline="0" i="0" lang="zh-TW" sz="1800" u="none" cap="none" strike="noStrike">
                <a:solidFill>
                  <a:srgbClr val="3465A4"/>
                </a:solidFill>
                <a:latin typeface="Calibri"/>
                <a:ea typeface="Calibri"/>
                <a:cs typeface="Calibri"/>
                <a:sym typeface="Calibri"/>
              </a:rPr>
              <a:t>Aerosol microphysics</a:t>
            </a:r>
          </a:p>
          <a:p>
            <a:pPr indent="-138113" lvl="1" marL="341313" marR="0" rtl="0" algn="l">
              <a:spcBef>
                <a:spcPts val="600"/>
              </a:spcBef>
              <a:spcAft>
                <a:spcPts val="0"/>
              </a:spcAft>
              <a:buClr>
                <a:srgbClr val="3465A4"/>
              </a:buClr>
              <a:buSzPct val="45000"/>
              <a:buFont typeface="Arial"/>
              <a:buChar char="○"/>
            </a:pPr>
            <a:r>
              <a:rPr b="0" baseline="0" i="0" lang="zh-TW" sz="1800" u="none" cap="none" strike="noStrike">
                <a:solidFill>
                  <a:srgbClr val="000000"/>
                </a:solidFill>
                <a:latin typeface="Calibri"/>
                <a:ea typeface="Calibri"/>
                <a:cs typeface="Calibri"/>
                <a:sym typeface="Calibri"/>
              </a:rPr>
              <a:t>Nucleation (H2SO4-NH3-H2O and BL nucleation)</a:t>
            </a:r>
          </a:p>
          <a:p>
            <a:pPr indent="-138113" lvl="1" marL="341313" marR="0" rtl="0" algn="l">
              <a:spcBef>
                <a:spcPts val="600"/>
              </a:spcBef>
              <a:spcAft>
                <a:spcPts val="0"/>
              </a:spcAft>
              <a:buClr>
                <a:srgbClr val="3465A4"/>
              </a:buClr>
              <a:buSzPct val="45000"/>
              <a:buFont typeface="Arial"/>
              <a:buChar char="○"/>
            </a:pPr>
            <a:r>
              <a:rPr b="0" baseline="0" i="0" lang="zh-TW" sz="1800" u="none" cap="none" strike="noStrike">
                <a:solidFill>
                  <a:srgbClr val="000000"/>
                </a:solidFill>
                <a:latin typeface="Calibri"/>
                <a:ea typeface="Calibri"/>
                <a:cs typeface="Calibri"/>
                <a:sym typeface="Calibri"/>
              </a:rPr>
              <a:t>Coagulation (intra- and intermodal of AIT, ACC, PCM)</a:t>
            </a:r>
          </a:p>
          <a:p>
            <a:pPr indent="-138113" lvl="1" marL="341313" marR="0" rtl="0" algn="l">
              <a:spcBef>
                <a:spcPts val="600"/>
              </a:spcBef>
              <a:spcAft>
                <a:spcPts val="0"/>
              </a:spcAft>
              <a:buClr>
                <a:srgbClr val="3465A4"/>
              </a:buClr>
              <a:buSzPct val="45000"/>
              <a:buFont typeface="Arial"/>
              <a:buChar char="○"/>
            </a:pPr>
            <a:r>
              <a:rPr b="0" baseline="0" i="0" lang="zh-TW" sz="1800" u="none" cap="none" strike="noStrike">
                <a:solidFill>
                  <a:srgbClr val="000000"/>
                </a:solidFill>
                <a:latin typeface="Calibri"/>
                <a:ea typeface="Calibri"/>
                <a:cs typeface="Calibri"/>
                <a:sym typeface="Calibri"/>
              </a:rPr>
              <a:t>Condensation(H2SO4, NH3 and SOA(g))</a:t>
            </a:r>
          </a:p>
          <a:p>
            <a:pPr indent="-138113" lvl="1" marL="341313" marR="0" rtl="0" algn="l">
              <a:spcBef>
                <a:spcPts val="600"/>
              </a:spcBef>
              <a:spcAft>
                <a:spcPts val="600"/>
              </a:spcAft>
              <a:buClr>
                <a:srgbClr val="3465A4"/>
              </a:buClr>
              <a:buSzPct val="45000"/>
              <a:buFont typeface="Arial"/>
              <a:buChar char="○"/>
            </a:pPr>
            <a:r>
              <a:rPr b="0" baseline="0" i="0" lang="zh-TW" sz="1800" u="none" cap="none" strike="noStrike">
                <a:solidFill>
                  <a:srgbClr val="000000"/>
                </a:solidFill>
                <a:latin typeface="Calibri"/>
                <a:ea typeface="Calibri"/>
                <a:cs typeface="Calibri"/>
                <a:sym typeface="Calibri"/>
              </a:rPr>
              <a:t>Gas-aerosol exchange</a:t>
            </a:r>
          </a:p>
        </p:txBody>
      </p:sp>
      <p:sp>
        <p:nvSpPr>
          <p:cNvPr id="498" name="Shape 498"/>
          <p:cNvSpPr txBox="1"/>
          <p:nvPr>
            <p:ph idx="12" type="sldNum"/>
          </p:nvPr>
        </p:nvSpPr>
        <p:spPr>
          <a:xfrm>
            <a:off x="6980582" y="6537325"/>
            <a:ext cx="2133599" cy="320675"/>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zh-TW" sz="1400" u="none" cap="none" strike="noStrike">
                <a:solidFill>
                  <a:schemeClr val="dk1"/>
                </a:solidFill>
                <a:latin typeface="Arial"/>
                <a:ea typeface="Arial"/>
                <a:cs typeface="Arial"/>
                <a:sym typeface="Arial"/>
              </a:rPr>
              <a:t>‹#›</a:t>
            </a:fld>
          </a:p>
        </p:txBody>
      </p:sp>
      <p:sp>
        <p:nvSpPr>
          <p:cNvPr id="499" name="Shape 499"/>
          <p:cNvSpPr txBox="1"/>
          <p:nvPr/>
        </p:nvSpPr>
        <p:spPr>
          <a:xfrm>
            <a:off x="146963" y="6492482"/>
            <a:ext cx="1871152" cy="33855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zh-TW" sz="1600" u="none" cap="none" strike="noStrike">
                <a:solidFill>
                  <a:schemeClr val="dk1"/>
                </a:solidFill>
                <a:latin typeface="Calibri"/>
                <a:ea typeface="Calibri"/>
                <a:cs typeface="Calibri"/>
                <a:sym typeface="Calibri"/>
              </a:rPr>
              <a:t>A. Darmenov (GSFC)</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4" name="Shape 504"/>
        <p:cNvGrpSpPr/>
        <p:nvPr/>
      </p:nvGrpSpPr>
      <p:grpSpPr>
        <a:xfrm>
          <a:off x="0" y="0"/>
          <a:ext cx="0" cy="0"/>
          <a:chOff x="0" y="0"/>
          <a:chExt cx="0" cy="0"/>
        </a:xfrm>
      </p:grpSpPr>
      <p:sp>
        <p:nvSpPr>
          <p:cNvPr id="505" name="Shape 505"/>
          <p:cNvSpPr txBox="1"/>
          <p:nvPr>
            <p:ph type="title"/>
          </p:nvPr>
        </p:nvSpPr>
        <p:spPr>
          <a:xfrm>
            <a:off x="2590800" y="182900"/>
            <a:ext cx="9141119" cy="622144"/>
          </a:xfrm>
          <a:prstGeom prst="rect">
            <a:avLst/>
          </a:prstGeom>
          <a:noFill/>
          <a:ln>
            <a:noFill/>
          </a:ln>
        </p:spPr>
        <p:txBody>
          <a:bodyPr anchorCtr="0" anchor="ctr" bIns="45700" lIns="414725" rIns="91425" tIns="19250">
            <a:noAutofit/>
          </a:bodyPr>
          <a:lstStyle/>
          <a:p>
            <a:pPr indent="0" lvl="0" marL="0" marR="0" rtl="0" algn="l">
              <a:spcBef>
                <a:spcPts val="0"/>
              </a:spcBef>
              <a:spcAft>
                <a:spcPts val="0"/>
              </a:spcAft>
              <a:buSzPct val="25000"/>
              <a:buNone/>
            </a:pPr>
            <a:r>
              <a:rPr b="1" baseline="0" i="0" lang="zh-TW" sz="2800" u="none" cap="none" strike="noStrike">
                <a:solidFill>
                  <a:srgbClr val="000099"/>
                </a:solidFill>
                <a:latin typeface="Calibri"/>
                <a:ea typeface="Calibri"/>
                <a:cs typeface="Calibri"/>
                <a:sym typeface="Calibri"/>
              </a:rPr>
              <a:t>Configuration of MAM7 </a:t>
            </a:r>
          </a:p>
        </p:txBody>
      </p:sp>
      <p:sp>
        <p:nvSpPr>
          <p:cNvPr id="506" name="Shape 506"/>
          <p:cNvSpPr txBox="1"/>
          <p:nvPr/>
        </p:nvSpPr>
        <p:spPr>
          <a:xfrm>
            <a:off x="252001" y="1178044"/>
            <a:ext cx="1821600" cy="2223592"/>
          </a:xfrm>
          <a:prstGeom prst="rect">
            <a:avLst/>
          </a:prstGeom>
          <a:noFill/>
          <a:ln cap="sq" w="9525">
            <a:solidFill>
              <a:srgbClr val="CE5C00"/>
            </a:solidFill>
            <a:prstDash val="solid"/>
            <a:round/>
            <a:headEnd len="med" w="med" type="none"/>
            <a:tailEnd len="med" w="med" type="none"/>
          </a:ln>
        </p:spPr>
        <p:txBody>
          <a:bodyPr anchorCtr="0" anchor="t" bIns="40800" lIns="81625" rIns="81625" tIns="55175">
            <a:noAutofit/>
          </a:bodyPr>
          <a:lstStyle/>
          <a:p>
            <a:pPr indent="0" lvl="0" marL="0" marR="0" rtl="0" algn="ctr">
              <a:spcBef>
                <a:spcPts val="0"/>
              </a:spcBef>
              <a:spcAft>
                <a:spcPts val="0"/>
              </a:spcAft>
              <a:buClr>
                <a:srgbClr val="CE5C00"/>
              </a:buClr>
              <a:buSzPct val="25000"/>
              <a:buFont typeface="Arial"/>
              <a:buNone/>
            </a:pPr>
            <a:r>
              <a:rPr b="1" baseline="0" i="1" lang="zh-TW" sz="1800" u="none" cap="none" strike="noStrike">
                <a:solidFill>
                  <a:srgbClr val="CE5C00"/>
                </a:solidFill>
                <a:latin typeface="Arial"/>
                <a:ea typeface="Arial"/>
                <a:cs typeface="Arial"/>
                <a:sym typeface="Arial"/>
              </a:rPr>
              <a:t>Aitken</a:t>
            </a:r>
          </a:p>
          <a:p>
            <a:pPr indent="0" lvl="0" marL="0" marR="0" rtl="0" algn="l">
              <a:spcBef>
                <a:spcPts val="0"/>
              </a:spcBef>
              <a:spcAft>
                <a:spcPts val="0"/>
              </a:spcAft>
              <a:buClr>
                <a:schemeClr val="lt1"/>
              </a:buClr>
              <a:buFont typeface="Arial"/>
              <a:buNone/>
            </a:pPr>
            <a:r>
              <a:t/>
            </a:r>
            <a:endParaRPr b="0" baseline="0" i="0" sz="1500" u="none" cap="none" strike="noStrike">
              <a:solidFill>
                <a:srgbClr val="000000"/>
              </a:solidFill>
              <a:latin typeface="Arial"/>
              <a:ea typeface="Arial"/>
              <a:cs typeface="Arial"/>
              <a:sym typeface="Arial"/>
            </a:endParaRPr>
          </a:p>
          <a:p>
            <a:pPr indent="0" lvl="0" marL="0" marR="0" rtl="0" algn="l">
              <a:spcBef>
                <a:spcPts val="0"/>
              </a:spcBef>
              <a:spcAft>
                <a:spcPts val="0"/>
              </a:spcAft>
              <a:buClr>
                <a:srgbClr val="000000"/>
              </a:buClr>
              <a:buSzPct val="25000"/>
              <a:buFont typeface="Arial"/>
              <a:buNone/>
            </a:pPr>
            <a:r>
              <a:rPr b="0" baseline="0" i="0" lang="zh-TW" sz="1500" u="none" cap="none" strike="noStrike">
                <a:solidFill>
                  <a:srgbClr val="000000"/>
                </a:solidFill>
                <a:latin typeface="Arial"/>
                <a:ea typeface="Arial"/>
                <a:cs typeface="Arial"/>
                <a:sym typeface="Arial"/>
              </a:rPr>
              <a:t>number</a:t>
            </a:r>
          </a:p>
          <a:p>
            <a:pPr indent="0" lvl="0" marL="0" marR="0" rtl="0" algn="l">
              <a:spcBef>
                <a:spcPts val="0"/>
              </a:spcBef>
              <a:spcAft>
                <a:spcPts val="0"/>
              </a:spcAft>
              <a:buClr>
                <a:srgbClr val="888A85"/>
              </a:buClr>
              <a:buSzPct val="25000"/>
              <a:buFont typeface="Arial"/>
              <a:buNone/>
            </a:pPr>
            <a:r>
              <a:rPr b="0" baseline="0" i="0" lang="zh-TW" sz="1500" u="none" cap="none" strike="noStrike">
                <a:solidFill>
                  <a:srgbClr val="888A85"/>
                </a:solidFill>
                <a:latin typeface="Arial"/>
                <a:ea typeface="Arial"/>
                <a:cs typeface="Arial"/>
                <a:sym typeface="Arial"/>
              </a:rPr>
              <a:t>water</a:t>
            </a:r>
          </a:p>
          <a:p>
            <a:pPr indent="0" lvl="0" marL="0" marR="0" rtl="0" algn="l">
              <a:spcBef>
                <a:spcPts val="0"/>
              </a:spcBef>
              <a:spcAft>
                <a:spcPts val="0"/>
              </a:spcAft>
              <a:buClr>
                <a:srgbClr val="000000"/>
              </a:buClr>
              <a:buSzPct val="25000"/>
              <a:buFont typeface="Arial"/>
              <a:buNone/>
            </a:pPr>
            <a:r>
              <a:rPr b="0" baseline="0" i="0" lang="zh-TW" sz="1500" u="none" cap="none" strike="noStrike">
                <a:solidFill>
                  <a:srgbClr val="000000"/>
                </a:solidFill>
                <a:latin typeface="Arial"/>
                <a:ea typeface="Arial"/>
                <a:cs typeface="Arial"/>
                <a:sym typeface="Arial"/>
              </a:rPr>
              <a:t>sulfate</a:t>
            </a:r>
          </a:p>
          <a:p>
            <a:pPr indent="0" lvl="0" marL="0" marR="0" rtl="0" algn="l">
              <a:spcBef>
                <a:spcPts val="0"/>
              </a:spcBef>
              <a:spcAft>
                <a:spcPts val="0"/>
              </a:spcAft>
              <a:buClr>
                <a:srgbClr val="000000"/>
              </a:buClr>
              <a:buSzPct val="25000"/>
              <a:buFont typeface="Arial"/>
              <a:buNone/>
            </a:pPr>
            <a:r>
              <a:rPr b="0" baseline="0" i="0" lang="zh-TW" sz="1500" u="none" cap="none" strike="noStrike">
                <a:solidFill>
                  <a:srgbClr val="000000"/>
                </a:solidFill>
                <a:latin typeface="Arial"/>
                <a:ea typeface="Arial"/>
                <a:cs typeface="Arial"/>
                <a:sym typeface="Arial"/>
              </a:rPr>
              <a:t>ammonium</a:t>
            </a:r>
          </a:p>
          <a:p>
            <a:pPr indent="0" lvl="0" marL="0" marR="0" rtl="0" algn="l">
              <a:spcBef>
                <a:spcPts val="0"/>
              </a:spcBef>
              <a:spcAft>
                <a:spcPts val="0"/>
              </a:spcAft>
              <a:buClr>
                <a:srgbClr val="000000"/>
              </a:buClr>
              <a:buSzPct val="25000"/>
              <a:buFont typeface="Arial"/>
              <a:buNone/>
            </a:pPr>
            <a:r>
              <a:rPr b="0" baseline="0" i="0" lang="zh-TW" sz="1500" u="none" cap="none" strike="noStrike">
                <a:solidFill>
                  <a:srgbClr val="000000"/>
                </a:solidFill>
                <a:latin typeface="Arial"/>
                <a:ea typeface="Arial"/>
                <a:cs typeface="Arial"/>
                <a:sym typeface="Arial"/>
              </a:rPr>
              <a:t>secondary OM</a:t>
            </a:r>
          </a:p>
          <a:p>
            <a:pPr indent="0" lvl="0" marL="0" marR="0" rtl="0" algn="l">
              <a:spcBef>
                <a:spcPts val="0"/>
              </a:spcBef>
              <a:spcAft>
                <a:spcPts val="0"/>
              </a:spcAft>
              <a:buClr>
                <a:srgbClr val="000000"/>
              </a:buClr>
              <a:buSzPct val="25000"/>
              <a:buFont typeface="Arial"/>
              <a:buNone/>
            </a:pPr>
            <a:r>
              <a:rPr b="0" baseline="0" i="0" lang="zh-TW" sz="1500" u="none" cap="none" strike="noStrike">
                <a:solidFill>
                  <a:srgbClr val="000000"/>
                </a:solidFill>
                <a:latin typeface="Arial"/>
                <a:ea typeface="Arial"/>
                <a:cs typeface="Arial"/>
                <a:sym typeface="Arial"/>
              </a:rPr>
              <a:t>sea salt</a:t>
            </a:r>
          </a:p>
          <a:p>
            <a:pPr indent="0" lvl="0" marL="0" marR="0" rtl="0" algn="l">
              <a:spcBef>
                <a:spcPts val="0"/>
              </a:spcBef>
              <a:spcAft>
                <a:spcPts val="0"/>
              </a:spcAft>
              <a:buClr>
                <a:schemeClr val="lt1"/>
              </a:buClr>
              <a:buFont typeface="Arial"/>
              <a:buNone/>
            </a:pPr>
            <a:r>
              <a:t/>
            </a:r>
            <a:endParaRPr b="0" baseline="0" i="0" sz="1500" u="none" cap="none" strike="noStrike">
              <a:solidFill>
                <a:srgbClr val="000000"/>
              </a:solidFill>
              <a:latin typeface="Arial"/>
              <a:ea typeface="Arial"/>
              <a:cs typeface="Arial"/>
              <a:sym typeface="Arial"/>
            </a:endParaRPr>
          </a:p>
          <a:p>
            <a:pPr indent="0" lvl="0" marL="0" marR="0" rtl="0" algn="l">
              <a:spcBef>
                <a:spcPts val="0"/>
              </a:spcBef>
              <a:spcAft>
                <a:spcPts val="0"/>
              </a:spcAft>
              <a:buClr>
                <a:schemeClr val="lt1"/>
              </a:buClr>
              <a:buFont typeface="Arial"/>
              <a:buNone/>
            </a:pPr>
            <a:r>
              <a:t/>
            </a:r>
            <a:endParaRPr b="0" baseline="0" i="0" sz="1500" u="none" cap="none" strike="noStrike">
              <a:solidFill>
                <a:srgbClr val="000000"/>
              </a:solidFill>
              <a:latin typeface="Arial"/>
              <a:ea typeface="Arial"/>
              <a:cs typeface="Arial"/>
              <a:sym typeface="Arial"/>
            </a:endParaRPr>
          </a:p>
        </p:txBody>
      </p:sp>
      <p:sp>
        <p:nvSpPr>
          <p:cNvPr id="507" name="Shape 507"/>
          <p:cNvSpPr txBox="1"/>
          <p:nvPr/>
        </p:nvSpPr>
        <p:spPr>
          <a:xfrm>
            <a:off x="2488321" y="1178044"/>
            <a:ext cx="1824480" cy="2412253"/>
          </a:xfrm>
          <a:prstGeom prst="rect">
            <a:avLst/>
          </a:prstGeom>
          <a:noFill/>
          <a:ln cap="sq" w="9525">
            <a:solidFill>
              <a:srgbClr val="CE5C00"/>
            </a:solidFill>
            <a:prstDash val="solid"/>
            <a:round/>
            <a:headEnd len="med" w="med" type="none"/>
            <a:tailEnd len="med" w="med" type="none"/>
          </a:ln>
        </p:spPr>
        <p:txBody>
          <a:bodyPr anchorCtr="0" anchor="t" bIns="40800" lIns="81625" rIns="81625" tIns="55175">
            <a:noAutofit/>
          </a:bodyPr>
          <a:lstStyle/>
          <a:p>
            <a:pPr indent="0" lvl="0" marL="0" marR="0" rtl="0" algn="ctr">
              <a:spcBef>
                <a:spcPts val="0"/>
              </a:spcBef>
              <a:spcAft>
                <a:spcPts val="0"/>
              </a:spcAft>
              <a:buClr>
                <a:srgbClr val="CE5C00"/>
              </a:buClr>
              <a:buSzPct val="25000"/>
              <a:buFont typeface="Arial"/>
              <a:buNone/>
            </a:pPr>
            <a:r>
              <a:rPr b="1" baseline="0" i="1" lang="zh-TW" sz="1800" u="none" cap="none" strike="noStrike">
                <a:solidFill>
                  <a:srgbClr val="CE5C00"/>
                </a:solidFill>
                <a:latin typeface="Arial"/>
                <a:ea typeface="Arial"/>
                <a:cs typeface="Arial"/>
                <a:sym typeface="Arial"/>
              </a:rPr>
              <a:t>Accumulation</a:t>
            </a:r>
          </a:p>
          <a:p>
            <a:pPr indent="0" lvl="0" marL="0" marR="0" rtl="0" algn="ctr">
              <a:spcBef>
                <a:spcPts val="0"/>
              </a:spcBef>
              <a:spcAft>
                <a:spcPts val="0"/>
              </a:spcAft>
              <a:buClr>
                <a:schemeClr val="lt1"/>
              </a:buClr>
              <a:buFont typeface="Arial"/>
              <a:buNone/>
            </a:pPr>
            <a:r>
              <a:t/>
            </a:r>
            <a:endParaRPr b="1" baseline="0" i="0" sz="1500" u="none" cap="none" strike="noStrike">
              <a:solidFill>
                <a:srgbClr val="000000"/>
              </a:solidFill>
              <a:latin typeface="Arial"/>
              <a:ea typeface="Arial"/>
              <a:cs typeface="Arial"/>
              <a:sym typeface="Arial"/>
            </a:endParaRPr>
          </a:p>
          <a:p>
            <a:pPr indent="0" lvl="0" marL="0" marR="0" rtl="0" algn="l">
              <a:spcBef>
                <a:spcPts val="0"/>
              </a:spcBef>
              <a:spcAft>
                <a:spcPts val="0"/>
              </a:spcAft>
              <a:buClr>
                <a:srgbClr val="000000"/>
              </a:buClr>
              <a:buSzPct val="25000"/>
              <a:buFont typeface="Arial"/>
              <a:buNone/>
            </a:pPr>
            <a:r>
              <a:rPr b="0" baseline="0" i="0" lang="zh-TW" sz="1500" u="none" cap="none" strike="noStrike">
                <a:solidFill>
                  <a:srgbClr val="000000"/>
                </a:solidFill>
                <a:latin typeface="Arial"/>
                <a:ea typeface="Arial"/>
                <a:cs typeface="Arial"/>
                <a:sym typeface="Arial"/>
              </a:rPr>
              <a:t>number</a:t>
            </a:r>
          </a:p>
          <a:p>
            <a:pPr indent="0" lvl="0" marL="0" marR="0" rtl="0" algn="l">
              <a:spcBef>
                <a:spcPts val="0"/>
              </a:spcBef>
              <a:spcAft>
                <a:spcPts val="0"/>
              </a:spcAft>
              <a:buClr>
                <a:srgbClr val="888A85"/>
              </a:buClr>
              <a:buSzPct val="25000"/>
              <a:buFont typeface="Arial"/>
              <a:buNone/>
            </a:pPr>
            <a:r>
              <a:rPr b="0" baseline="0" i="0" lang="zh-TW" sz="1500" u="none" cap="none" strike="noStrike">
                <a:solidFill>
                  <a:srgbClr val="888A85"/>
                </a:solidFill>
                <a:latin typeface="Arial"/>
                <a:ea typeface="Arial"/>
                <a:cs typeface="Arial"/>
                <a:sym typeface="Arial"/>
              </a:rPr>
              <a:t>water</a:t>
            </a:r>
          </a:p>
          <a:p>
            <a:pPr indent="0" lvl="0" marL="0" marR="0" rtl="0" algn="l">
              <a:spcBef>
                <a:spcPts val="0"/>
              </a:spcBef>
              <a:spcAft>
                <a:spcPts val="0"/>
              </a:spcAft>
              <a:buClr>
                <a:srgbClr val="000000"/>
              </a:buClr>
              <a:buSzPct val="25000"/>
              <a:buFont typeface="Arial"/>
              <a:buNone/>
            </a:pPr>
            <a:r>
              <a:rPr b="0" baseline="0" i="0" lang="zh-TW" sz="1500" u="none" cap="none" strike="noStrike">
                <a:solidFill>
                  <a:srgbClr val="000000"/>
                </a:solidFill>
                <a:latin typeface="Arial"/>
                <a:ea typeface="Arial"/>
                <a:cs typeface="Arial"/>
                <a:sym typeface="Arial"/>
              </a:rPr>
              <a:t>sulfate</a:t>
            </a:r>
          </a:p>
          <a:p>
            <a:pPr indent="0" lvl="0" marL="0" marR="0" rtl="0" algn="l">
              <a:spcBef>
                <a:spcPts val="0"/>
              </a:spcBef>
              <a:spcAft>
                <a:spcPts val="0"/>
              </a:spcAft>
              <a:buClr>
                <a:srgbClr val="000000"/>
              </a:buClr>
              <a:buSzPct val="25000"/>
              <a:buFont typeface="Arial"/>
              <a:buNone/>
            </a:pPr>
            <a:r>
              <a:rPr b="0" baseline="0" i="0" lang="zh-TW" sz="1500" u="none" cap="none" strike="noStrike">
                <a:solidFill>
                  <a:srgbClr val="000000"/>
                </a:solidFill>
                <a:latin typeface="Arial"/>
                <a:ea typeface="Arial"/>
                <a:cs typeface="Arial"/>
                <a:sym typeface="Arial"/>
              </a:rPr>
              <a:t>ammonium</a:t>
            </a:r>
          </a:p>
          <a:p>
            <a:pPr indent="0" lvl="0" marL="0" marR="0" rtl="0" algn="l">
              <a:spcBef>
                <a:spcPts val="0"/>
              </a:spcBef>
              <a:spcAft>
                <a:spcPts val="0"/>
              </a:spcAft>
              <a:buClr>
                <a:srgbClr val="000000"/>
              </a:buClr>
              <a:buSzPct val="25000"/>
              <a:buFont typeface="Arial"/>
              <a:buNone/>
            </a:pPr>
            <a:r>
              <a:rPr b="0" baseline="0" i="0" lang="zh-TW" sz="1500" u="none" cap="none" strike="noStrike">
                <a:solidFill>
                  <a:srgbClr val="000000"/>
                </a:solidFill>
                <a:latin typeface="Arial"/>
                <a:ea typeface="Arial"/>
                <a:cs typeface="Arial"/>
                <a:sym typeface="Arial"/>
              </a:rPr>
              <a:t>secondary OM</a:t>
            </a:r>
          </a:p>
          <a:p>
            <a:pPr indent="0" lvl="0" marL="0" marR="0" rtl="0" algn="l">
              <a:spcBef>
                <a:spcPts val="0"/>
              </a:spcBef>
              <a:spcAft>
                <a:spcPts val="0"/>
              </a:spcAft>
              <a:buClr>
                <a:srgbClr val="000000"/>
              </a:buClr>
              <a:buSzPct val="25000"/>
              <a:buFont typeface="Arial"/>
              <a:buNone/>
            </a:pPr>
            <a:r>
              <a:rPr b="0" baseline="0" i="0" lang="zh-TW" sz="1500" u="none" cap="none" strike="noStrike">
                <a:solidFill>
                  <a:srgbClr val="000000"/>
                </a:solidFill>
                <a:latin typeface="Arial"/>
                <a:ea typeface="Arial"/>
                <a:cs typeface="Arial"/>
                <a:sym typeface="Arial"/>
              </a:rPr>
              <a:t>hydrophobic OM </a:t>
            </a:r>
          </a:p>
          <a:p>
            <a:pPr indent="0" lvl="0" marL="0" marR="0" rtl="0" algn="l">
              <a:spcBef>
                <a:spcPts val="0"/>
              </a:spcBef>
              <a:spcAft>
                <a:spcPts val="0"/>
              </a:spcAft>
              <a:buClr>
                <a:srgbClr val="000000"/>
              </a:buClr>
              <a:buSzPct val="25000"/>
              <a:buFont typeface="Arial"/>
              <a:buNone/>
            </a:pPr>
            <a:r>
              <a:rPr b="0" baseline="0" i="0" lang="zh-TW" sz="1500" u="none" cap="none" strike="noStrike">
                <a:solidFill>
                  <a:srgbClr val="000000"/>
                </a:solidFill>
                <a:latin typeface="Arial"/>
                <a:ea typeface="Arial"/>
                <a:cs typeface="Arial"/>
                <a:sym typeface="Arial"/>
              </a:rPr>
              <a:t>black carbon</a:t>
            </a:r>
          </a:p>
          <a:p>
            <a:pPr indent="0" lvl="0" marL="0" marR="0" rtl="0" algn="l">
              <a:spcBef>
                <a:spcPts val="0"/>
              </a:spcBef>
              <a:spcAft>
                <a:spcPts val="0"/>
              </a:spcAft>
              <a:buClr>
                <a:srgbClr val="000000"/>
              </a:buClr>
              <a:buSzPct val="25000"/>
              <a:buFont typeface="Arial"/>
              <a:buNone/>
            </a:pPr>
            <a:r>
              <a:rPr b="0" baseline="0" i="0" lang="zh-TW" sz="1500" u="none" cap="none" strike="noStrike">
                <a:solidFill>
                  <a:srgbClr val="000000"/>
                </a:solidFill>
                <a:latin typeface="Arial"/>
                <a:ea typeface="Arial"/>
                <a:cs typeface="Arial"/>
                <a:sym typeface="Arial"/>
              </a:rPr>
              <a:t>sea salt</a:t>
            </a:r>
          </a:p>
        </p:txBody>
      </p:sp>
      <p:sp>
        <p:nvSpPr>
          <p:cNvPr id="508" name="Shape 508"/>
          <p:cNvSpPr txBox="1"/>
          <p:nvPr/>
        </p:nvSpPr>
        <p:spPr>
          <a:xfrm>
            <a:off x="4769280" y="1178044"/>
            <a:ext cx="1824480" cy="2212071"/>
          </a:xfrm>
          <a:prstGeom prst="rect">
            <a:avLst/>
          </a:prstGeom>
          <a:noFill/>
          <a:ln cap="sq" w="9525">
            <a:solidFill>
              <a:srgbClr val="CE5C00"/>
            </a:solidFill>
            <a:prstDash val="solid"/>
            <a:round/>
            <a:headEnd len="med" w="med" type="none"/>
            <a:tailEnd len="med" w="med" type="none"/>
          </a:ln>
        </p:spPr>
        <p:txBody>
          <a:bodyPr anchorCtr="0" anchor="t" bIns="40800" lIns="81625" rIns="81625" tIns="55175">
            <a:noAutofit/>
          </a:bodyPr>
          <a:lstStyle/>
          <a:p>
            <a:pPr indent="0" lvl="0" marL="0" marR="0" rtl="0" algn="ctr">
              <a:spcBef>
                <a:spcPts val="0"/>
              </a:spcBef>
              <a:spcAft>
                <a:spcPts val="0"/>
              </a:spcAft>
              <a:buClr>
                <a:srgbClr val="CE5C00"/>
              </a:buClr>
              <a:buSzPct val="25000"/>
              <a:buFont typeface="Arial"/>
              <a:buNone/>
            </a:pPr>
            <a:r>
              <a:rPr b="1" baseline="0" i="1" lang="zh-TW" sz="1800" u="none" cap="none" strike="noStrike">
                <a:solidFill>
                  <a:srgbClr val="CE5C00"/>
                </a:solidFill>
                <a:latin typeface="Arial"/>
                <a:ea typeface="Arial"/>
                <a:cs typeface="Arial"/>
                <a:sym typeface="Arial"/>
              </a:rPr>
              <a:t>Fine Dust</a:t>
            </a:r>
          </a:p>
          <a:p>
            <a:pPr indent="0" lvl="0" marL="0" marR="0" rtl="0" algn="ctr">
              <a:spcBef>
                <a:spcPts val="0"/>
              </a:spcBef>
              <a:spcAft>
                <a:spcPts val="0"/>
              </a:spcAft>
              <a:buClr>
                <a:schemeClr val="lt1"/>
              </a:buClr>
              <a:buFont typeface="Arial"/>
              <a:buNone/>
            </a:pPr>
            <a:r>
              <a:t/>
            </a:r>
            <a:endParaRPr b="1" baseline="0" i="0" sz="1500" u="none" cap="none" strike="noStrike">
              <a:solidFill>
                <a:srgbClr val="000000"/>
              </a:solidFill>
              <a:latin typeface="Arial"/>
              <a:ea typeface="Arial"/>
              <a:cs typeface="Arial"/>
              <a:sym typeface="Arial"/>
            </a:endParaRPr>
          </a:p>
          <a:p>
            <a:pPr indent="0" lvl="0" marL="0" marR="0" rtl="0" algn="l">
              <a:spcBef>
                <a:spcPts val="0"/>
              </a:spcBef>
              <a:spcAft>
                <a:spcPts val="0"/>
              </a:spcAft>
              <a:buClr>
                <a:srgbClr val="000000"/>
              </a:buClr>
              <a:buSzPct val="25000"/>
              <a:buFont typeface="Arial"/>
              <a:buNone/>
            </a:pPr>
            <a:r>
              <a:rPr b="0" baseline="0" i="0" lang="zh-TW" sz="1500" u="none" cap="none" strike="noStrike">
                <a:solidFill>
                  <a:srgbClr val="000000"/>
                </a:solidFill>
                <a:latin typeface="Arial"/>
                <a:ea typeface="Arial"/>
                <a:cs typeface="Arial"/>
                <a:sym typeface="Arial"/>
              </a:rPr>
              <a:t>number</a:t>
            </a:r>
          </a:p>
          <a:p>
            <a:pPr indent="0" lvl="0" marL="0" marR="0" rtl="0" algn="l">
              <a:spcBef>
                <a:spcPts val="0"/>
              </a:spcBef>
              <a:spcAft>
                <a:spcPts val="0"/>
              </a:spcAft>
              <a:buClr>
                <a:srgbClr val="888A85"/>
              </a:buClr>
              <a:buSzPct val="25000"/>
              <a:buFont typeface="Arial"/>
              <a:buNone/>
            </a:pPr>
            <a:r>
              <a:rPr b="0" baseline="0" i="0" lang="zh-TW" sz="1500" u="none" cap="none" strike="noStrike">
                <a:solidFill>
                  <a:srgbClr val="888A85"/>
                </a:solidFill>
                <a:latin typeface="Arial"/>
                <a:ea typeface="Arial"/>
                <a:cs typeface="Arial"/>
                <a:sym typeface="Arial"/>
              </a:rPr>
              <a:t>water</a:t>
            </a:r>
          </a:p>
          <a:p>
            <a:pPr indent="0" lvl="0" marL="0" marR="0" rtl="0" algn="l">
              <a:spcBef>
                <a:spcPts val="0"/>
              </a:spcBef>
              <a:spcAft>
                <a:spcPts val="0"/>
              </a:spcAft>
              <a:buClr>
                <a:srgbClr val="000000"/>
              </a:buClr>
              <a:buSzPct val="25000"/>
              <a:buFont typeface="Arial"/>
              <a:buNone/>
            </a:pPr>
            <a:r>
              <a:rPr b="0" baseline="0" i="0" lang="zh-TW" sz="1500" u="none" cap="none" strike="noStrike">
                <a:solidFill>
                  <a:srgbClr val="000000"/>
                </a:solidFill>
                <a:latin typeface="Arial"/>
                <a:ea typeface="Arial"/>
                <a:cs typeface="Arial"/>
                <a:sym typeface="Arial"/>
              </a:rPr>
              <a:t>dust</a:t>
            </a:r>
          </a:p>
          <a:p>
            <a:pPr indent="0" lvl="0" marL="0" marR="0" rtl="0" algn="l">
              <a:spcBef>
                <a:spcPts val="0"/>
              </a:spcBef>
              <a:spcAft>
                <a:spcPts val="0"/>
              </a:spcAft>
              <a:buClr>
                <a:srgbClr val="000000"/>
              </a:buClr>
              <a:buSzPct val="25000"/>
              <a:buFont typeface="Arial"/>
              <a:buNone/>
            </a:pPr>
            <a:r>
              <a:rPr b="0" baseline="0" i="0" lang="zh-TW" sz="1500" u="none" cap="none" strike="noStrike">
                <a:solidFill>
                  <a:srgbClr val="000000"/>
                </a:solidFill>
                <a:latin typeface="Arial"/>
                <a:ea typeface="Arial"/>
                <a:cs typeface="Arial"/>
                <a:sym typeface="Arial"/>
              </a:rPr>
              <a:t>sulfate</a:t>
            </a:r>
          </a:p>
          <a:p>
            <a:pPr indent="0" lvl="0" marL="0" marR="0" rtl="0" algn="l">
              <a:spcBef>
                <a:spcPts val="0"/>
              </a:spcBef>
              <a:spcAft>
                <a:spcPts val="0"/>
              </a:spcAft>
              <a:buClr>
                <a:srgbClr val="000000"/>
              </a:buClr>
              <a:buSzPct val="25000"/>
              <a:buFont typeface="Arial"/>
              <a:buNone/>
            </a:pPr>
            <a:r>
              <a:rPr b="0" baseline="0" i="0" lang="zh-TW" sz="1500" u="none" cap="none" strike="noStrike">
                <a:solidFill>
                  <a:srgbClr val="000000"/>
                </a:solidFill>
                <a:latin typeface="Arial"/>
                <a:ea typeface="Arial"/>
                <a:cs typeface="Arial"/>
                <a:sym typeface="Arial"/>
              </a:rPr>
              <a:t>ammonium</a:t>
            </a:r>
          </a:p>
          <a:p>
            <a:pPr indent="0" lvl="0" marL="0" marR="0" rtl="0" algn="l">
              <a:spcBef>
                <a:spcPts val="0"/>
              </a:spcBef>
              <a:spcAft>
                <a:spcPts val="0"/>
              </a:spcAft>
              <a:buClr>
                <a:schemeClr val="lt1"/>
              </a:buClr>
              <a:buFont typeface="Arial"/>
              <a:buNone/>
            </a:pPr>
            <a:r>
              <a:t/>
            </a:r>
            <a:endParaRPr b="0" baseline="0" i="0" sz="1500" u="none" cap="none" strike="noStrike">
              <a:solidFill>
                <a:srgbClr val="000000"/>
              </a:solidFill>
              <a:latin typeface="Arial"/>
              <a:ea typeface="Arial"/>
              <a:cs typeface="Arial"/>
              <a:sym typeface="Arial"/>
            </a:endParaRPr>
          </a:p>
          <a:p>
            <a:pPr indent="0" lvl="0" marL="0" marR="0" rtl="0" algn="l">
              <a:spcBef>
                <a:spcPts val="0"/>
              </a:spcBef>
              <a:spcAft>
                <a:spcPts val="0"/>
              </a:spcAft>
              <a:buClr>
                <a:schemeClr val="lt1"/>
              </a:buClr>
              <a:buFont typeface="Arial"/>
              <a:buNone/>
            </a:pPr>
            <a:r>
              <a:t/>
            </a:r>
            <a:endParaRPr b="0" baseline="0" i="0" sz="1800" u="none" cap="none" strike="noStrike">
              <a:solidFill>
                <a:srgbClr val="000000"/>
              </a:solidFill>
              <a:latin typeface="Arial"/>
              <a:ea typeface="Arial"/>
              <a:cs typeface="Arial"/>
              <a:sym typeface="Arial"/>
            </a:endParaRPr>
          </a:p>
          <a:p>
            <a:pPr indent="0" lvl="0" marL="0" marR="0" rtl="0" algn="l">
              <a:spcBef>
                <a:spcPts val="0"/>
              </a:spcBef>
              <a:spcAft>
                <a:spcPts val="0"/>
              </a:spcAft>
              <a:buClr>
                <a:schemeClr val="lt1"/>
              </a:buClr>
              <a:buFont typeface="Arial"/>
              <a:buNone/>
            </a:pPr>
            <a:r>
              <a:t/>
            </a:r>
            <a:endParaRPr b="0" baseline="0" i="0" sz="1800" u="none" cap="none" strike="noStrike">
              <a:solidFill>
                <a:srgbClr val="000000"/>
              </a:solidFill>
              <a:latin typeface="Arial"/>
              <a:ea typeface="Arial"/>
              <a:cs typeface="Arial"/>
              <a:sym typeface="Arial"/>
            </a:endParaRPr>
          </a:p>
        </p:txBody>
      </p:sp>
      <p:sp>
        <p:nvSpPr>
          <p:cNvPr id="509" name="Shape 509"/>
          <p:cNvSpPr txBox="1"/>
          <p:nvPr/>
        </p:nvSpPr>
        <p:spPr>
          <a:xfrm>
            <a:off x="7050240" y="1178044"/>
            <a:ext cx="1824480" cy="2223592"/>
          </a:xfrm>
          <a:prstGeom prst="rect">
            <a:avLst/>
          </a:prstGeom>
          <a:noFill/>
          <a:ln cap="sq" w="9525">
            <a:solidFill>
              <a:srgbClr val="CE5C00"/>
            </a:solidFill>
            <a:prstDash val="solid"/>
            <a:round/>
            <a:headEnd len="med" w="med" type="none"/>
            <a:tailEnd len="med" w="med" type="none"/>
          </a:ln>
        </p:spPr>
        <p:txBody>
          <a:bodyPr anchorCtr="0" anchor="t" bIns="40800" lIns="81625" rIns="81625" tIns="55175">
            <a:noAutofit/>
          </a:bodyPr>
          <a:lstStyle/>
          <a:p>
            <a:pPr indent="0" lvl="0" marL="0" marR="0" rtl="0" algn="ctr">
              <a:spcBef>
                <a:spcPts val="0"/>
              </a:spcBef>
              <a:spcAft>
                <a:spcPts val="0"/>
              </a:spcAft>
              <a:buClr>
                <a:srgbClr val="CE5C00"/>
              </a:buClr>
              <a:buSzPct val="25000"/>
              <a:buFont typeface="Arial"/>
              <a:buNone/>
            </a:pPr>
            <a:r>
              <a:rPr b="1" baseline="0" i="1" lang="zh-TW" sz="1800" u="none" cap="none" strike="noStrike">
                <a:solidFill>
                  <a:srgbClr val="CE5C00"/>
                </a:solidFill>
                <a:latin typeface="Arial"/>
                <a:ea typeface="Arial"/>
                <a:cs typeface="Arial"/>
                <a:sym typeface="Arial"/>
              </a:rPr>
              <a:t>Fine Sea Salt</a:t>
            </a:r>
          </a:p>
          <a:p>
            <a:pPr indent="0" lvl="0" marL="0" marR="0" rtl="0" algn="ctr">
              <a:spcBef>
                <a:spcPts val="0"/>
              </a:spcBef>
              <a:spcAft>
                <a:spcPts val="0"/>
              </a:spcAft>
              <a:buClr>
                <a:schemeClr val="lt1"/>
              </a:buClr>
              <a:buFont typeface="Arial"/>
              <a:buNone/>
            </a:pPr>
            <a:r>
              <a:t/>
            </a:r>
            <a:endParaRPr b="1" baseline="0" i="0" sz="1500" u="none" cap="none" strike="noStrike">
              <a:solidFill>
                <a:srgbClr val="000000"/>
              </a:solidFill>
              <a:latin typeface="Arial"/>
              <a:ea typeface="Arial"/>
              <a:cs typeface="Arial"/>
              <a:sym typeface="Arial"/>
            </a:endParaRPr>
          </a:p>
          <a:p>
            <a:pPr indent="0" lvl="0" marL="0" marR="0" rtl="0" algn="l">
              <a:spcBef>
                <a:spcPts val="0"/>
              </a:spcBef>
              <a:spcAft>
                <a:spcPts val="0"/>
              </a:spcAft>
              <a:buClr>
                <a:srgbClr val="000000"/>
              </a:buClr>
              <a:buSzPct val="25000"/>
              <a:buFont typeface="Arial"/>
              <a:buNone/>
            </a:pPr>
            <a:r>
              <a:rPr b="0" baseline="0" i="0" lang="zh-TW" sz="1500" u="none" cap="none" strike="noStrike">
                <a:solidFill>
                  <a:srgbClr val="000000"/>
                </a:solidFill>
                <a:latin typeface="Arial"/>
                <a:ea typeface="Arial"/>
                <a:cs typeface="Arial"/>
                <a:sym typeface="Arial"/>
              </a:rPr>
              <a:t>number</a:t>
            </a:r>
          </a:p>
          <a:p>
            <a:pPr indent="0" lvl="0" marL="0" marR="0" rtl="0" algn="l">
              <a:spcBef>
                <a:spcPts val="0"/>
              </a:spcBef>
              <a:spcAft>
                <a:spcPts val="0"/>
              </a:spcAft>
              <a:buClr>
                <a:srgbClr val="888A85"/>
              </a:buClr>
              <a:buSzPct val="25000"/>
              <a:buFont typeface="Arial"/>
              <a:buNone/>
            </a:pPr>
            <a:r>
              <a:rPr b="0" baseline="0" i="0" lang="zh-TW" sz="1500" u="none" cap="none" strike="noStrike">
                <a:solidFill>
                  <a:srgbClr val="888A85"/>
                </a:solidFill>
                <a:latin typeface="Arial"/>
                <a:ea typeface="Arial"/>
                <a:cs typeface="Arial"/>
                <a:sym typeface="Arial"/>
              </a:rPr>
              <a:t>water</a:t>
            </a:r>
          </a:p>
          <a:p>
            <a:pPr indent="0" lvl="0" marL="0" marR="0" rtl="0" algn="l">
              <a:spcBef>
                <a:spcPts val="0"/>
              </a:spcBef>
              <a:spcAft>
                <a:spcPts val="0"/>
              </a:spcAft>
              <a:buClr>
                <a:srgbClr val="000000"/>
              </a:buClr>
              <a:buSzPct val="25000"/>
              <a:buFont typeface="Arial"/>
              <a:buNone/>
            </a:pPr>
            <a:r>
              <a:rPr b="0" baseline="0" i="0" lang="zh-TW" sz="1500" u="none" cap="none" strike="noStrike">
                <a:solidFill>
                  <a:srgbClr val="000000"/>
                </a:solidFill>
                <a:latin typeface="Arial"/>
                <a:ea typeface="Arial"/>
                <a:cs typeface="Arial"/>
                <a:sym typeface="Arial"/>
              </a:rPr>
              <a:t>sea salt</a:t>
            </a:r>
          </a:p>
          <a:p>
            <a:pPr indent="0" lvl="0" marL="0" marR="0" rtl="0" algn="l">
              <a:spcBef>
                <a:spcPts val="0"/>
              </a:spcBef>
              <a:spcAft>
                <a:spcPts val="0"/>
              </a:spcAft>
              <a:buClr>
                <a:srgbClr val="000000"/>
              </a:buClr>
              <a:buSzPct val="25000"/>
              <a:buFont typeface="Arial"/>
              <a:buNone/>
            </a:pPr>
            <a:r>
              <a:rPr b="0" baseline="0" i="0" lang="zh-TW" sz="1500" u="none" cap="none" strike="noStrike">
                <a:solidFill>
                  <a:srgbClr val="000000"/>
                </a:solidFill>
                <a:latin typeface="Arial"/>
                <a:ea typeface="Arial"/>
                <a:cs typeface="Arial"/>
                <a:sym typeface="Arial"/>
              </a:rPr>
              <a:t>sulfate</a:t>
            </a:r>
          </a:p>
          <a:p>
            <a:pPr indent="0" lvl="0" marL="0" marR="0" rtl="0" algn="l">
              <a:spcBef>
                <a:spcPts val="0"/>
              </a:spcBef>
              <a:spcAft>
                <a:spcPts val="0"/>
              </a:spcAft>
              <a:buClr>
                <a:srgbClr val="000000"/>
              </a:buClr>
              <a:buSzPct val="25000"/>
              <a:buFont typeface="Arial"/>
              <a:buNone/>
            </a:pPr>
            <a:r>
              <a:rPr b="0" baseline="0" i="0" lang="zh-TW" sz="1500" u="none" cap="none" strike="noStrike">
                <a:solidFill>
                  <a:srgbClr val="000000"/>
                </a:solidFill>
                <a:latin typeface="Arial"/>
                <a:ea typeface="Arial"/>
                <a:cs typeface="Arial"/>
                <a:sym typeface="Arial"/>
              </a:rPr>
              <a:t>ammonium</a:t>
            </a:r>
          </a:p>
          <a:p>
            <a:pPr indent="0" lvl="0" marL="0" marR="0" rtl="0" algn="l">
              <a:spcBef>
                <a:spcPts val="0"/>
              </a:spcBef>
              <a:spcAft>
                <a:spcPts val="0"/>
              </a:spcAft>
              <a:buClr>
                <a:schemeClr val="lt1"/>
              </a:buClr>
              <a:buFont typeface="Arial"/>
              <a:buNone/>
            </a:pPr>
            <a:r>
              <a:t/>
            </a:r>
            <a:endParaRPr b="0" baseline="0" i="0" sz="1500" u="none" cap="none" strike="noStrike">
              <a:solidFill>
                <a:srgbClr val="000000"/>
              </a:solidFill>
              <a:latin typeface="Arial"/>
              <a:ea typeface="Arial"/>
              <a:cs typeface="Arial"/>
              <a:sym typeface="Arial"/>
            </a:endParaRPr>
          </a:p>
          <a:p>
            <a:pPr indent="0" lvl="0" marL="0" marR="0" rtl="0" algn="l">
              <a:spcBef>
                <a:spcPts val="0"/>
              </a:spcBef>
              <a:spcAft>
                <a:spcPts val="0"/>
              </a:spcAft>
              <a:buClr>
                <a:schemeClr val="lt1"/>
              </a:buClr>
              <a:buFont typeface="Arial"/>
              <a:buNone/>
            </a:pPr>
            <a:r>
              <a:t/>
            </a:r>
            <a:endParaRPr b="0" baseline="0" i="0" sz="1500" u="none" cap="none" strike="noStrike">
              <a:solidFill>
                <a:srgbClr val="000000"/>
              </a:solidFill>
              <a:latin typeface="Arial"/>
              <a:ea typeface="Arial"/>
              <a:cs typeface="Arial"/>
              <a:sym typeface="Arial"/>
            </a:endParaRPr>
          </a:p>
          <a:p>
            <a:pPr indent="0" lvl="0" marL="0" marR="0" rtl="0" algn="l">
              <a:spcBef>
                <a:spcPts val="0"/>
              </a:spcBef>
              <a:spcAft>
                <a:spcPts val="0"/>
              </a:spcAft>
              <a:buClr>
                <a:schemeClr val="lt1"/>
              </a:buClr>
              <a:buFont typeface="Arial"/>
              <a:buNone/>
            </a:pPr>
            <a:r>
              <a:t/>
            </a:r>
            <a:endParaRPr b="0" baseline="0" i="0" sz="1500" u="none" cap="none" strike="noStrike">
              <a:solidFill>
                <a:srgbClr val="000000"/>
              </a:solidFill>
              <a:latin typeface="Arial"/>
              <a:ea typeface="Arial"/>
              <a:cs typeface="Arial"/>
              <a:sym typeface="Arial"/>
            </a:endParaRPr>
          </a:p>
        </p:txBody>
      </p:sp>
      <p:sp>
        <p:nvSpPr>
          <p:cNvPr id="510" name="Shape 510"/>
          <p:cNvSpPr txBox="1"/>
          <p:nvPr/>
        </p:nvSpPr>
        <p:spPr>
          <a:xfrm>
            <a:off x="4759200" y="3943133"/>
            <a:ext cx="1824480" cy="1866436"/>
          </a:xfrm>
          <a:prstGeom prst="rect">
            <a:avLst/>
          </a:prstGeom>
          <a:noFill/>
          <a:ln cap="sq" w="9525">
            <a:solidFill>
              <a:srgbClr val="CE5C00"/>
            </a:solidFill>
            <a:prstDash val="solid"/>
            <a:round/>
            <a:headEnd len="med" w="med" type="none"/>
            <a:tailEnd len="med" w="med" type="none"/>
          </a:ln>
        </p:spPr>
        <p:txBody>
          <a:bodyPr anchorCtr="0" anchor="t" bIns="40800" lIns="81625" rIns="81625" tIns="55175">
            <a:noAutofit/>
          </a:bodyPr>
          <a:lstStyle/>
          <a:p>
            <a:pPr indent="0" lvl="0" marL="0" marR="0" rtl="0" algn="ctr">
              <a:spcBef>
                <a:spcPts val="0"/>
              </a:spcBef>
              <a:spcAft>
                <a:spcPts val="0"/>
              </a:spcAft>
              <a:buClr>
                <a:srgbClr val="CE5C00"/>
              </a:buClr>
              <a:buSzPct val="25000"/>
              <a:buFont typeface="Arial"/>
              <a:buNone/>
            </a:pPr>
            <a:r>
              <a:rPr b="1" baseline="0" i="1" lang="zh-TW" sz="1800" u="none" cap="none" strike="noStrike">
                <a:solidFill>
                  <a:srgbClr val="CE5C00"/>
                </a:solidFill>
                <a:latin typeface="Arial"/>
                <a:ea typeface="Arial"/>
                <a:cs typeface="Arial"/>
                <a:sym typeface="Arial"/>
              </a:rPr>
              <a:t>Coarse Dust</a:t>
            </a:r>
          </a:p>
          <a:p>
            <a:pPr indent="0" lvl="0" marL="0" marR="0" rtl="0" algn="ctr">
              <a:spcBef>
                <a:spcPts val="0"/>
              </a:spcBef>
              <a:spcAft>
                <a:spcPts val="0"/>
              </a:spcAft>
              <a:buClr>
                <a:schemeClr val="lt1"/>
              </a:buClr>
              <a:buFont typeface="Arial"/>
              <a:buNone/>
            </a:pPr>
            <a:r>
              <a:t/>
            </a:r>
            <a:endParaRPr b="1" baseline="0" i="0" sz="1500" u="none" cap="none" strike="noStrike">
              <a:solidFill>
                <a:srgbClr val="000000"/>
              </a:solidFill>
              <a:latin typeface="Arial"/>
              <a:ea typeface="Arial"/>
              <a:cs typeface="Arial"/>
              <a:sym typeface="Arial"/>
            </a:endParaRPr>
          </a:p>
          <a:p>
            <a:pPr indent="0" lvl="0" marL="0" marR="0" rtl="0" algn="l">
              <a:spcBef>
                <a:spcPts val="0"/>
              </a:spcBef>
              <a:spcAft>
                <a:spcPts val="0"/>
              </a:spcAft>
              <a:buClr>
                <a:srgbClr val="000000"/>
              </a:buClr>
              <a:buSzPct val="25000"/>
              <a:buFont typeface="Arial"/>
              <a:buNone/>
            </a:pPr>
            <a:r>
              <a:rPr b="0" baseline="0" i="0" lang="zh-TW" sz="1500" u="none" cap="none" strike="noStrike">
                <a:solidFill>
                  <a:srgbClr val="000000"/>
                </a:solidFill>
                <a:latin typeface="Arial"/>
                <a:ea typeface="Arial"/>
                <a:cs typeface="Arial"/>
                <a:sym typeface="Arial"/>
              </a:rPr>
              <a:t>number</a:t>
            </a:r>
          </a:p>
          <a:p>
            <a:pPr indent="0" lvl="0" marL="0" marR="0" rtl="0" algn="l">
              <a:spcBef>
                <a:spcPts val="0"/>
              </a:spcBef>
              <a:spcAft>
                <a:spcPts val="0"/>
              </a:spcAft>
              <a:buClr>
                <a:srgbClr val="888A85"/>
              </a:buClr>
              <a:buSzPct val="25000"/>
              <a:buFont typeface="Arial"/>
              <a:buNone/>
            </a:pPr>
            <a:r>
              <a:rPr b="0" baseline="0" i="0" lang="zh-TW" sz="1500" u="none" cap="none" strike="noStrike">
                <a:solidFill>
                  <a:srgbClr val="888A85"/>
                </a:solidFill>
                <a:latin typeface="Arial"/>
                <a:ea typeface="Arial"/>
                <a:cs typeface="Arial"/>
                <a:sym typeface="Arial"/>
              </a:rPr>
              <a:t>water</a:t>
            </a:r>
          </a:p>
          <a:p>
            <a:pPr indent="0" lvl="0" marL="0" marR="0" rtl="0" algn="l">
              <a:spcBef>
                <a:spcPts val="0"/>
              </a:spcBef>
              <a:spcAft>
                <a:spcPts val="0"/>
              </a:spcAft>
              <a:buClr>
                <a:srgbClr val="000000"/>
              </a:buClr>
              <a:buSzPct val="25000"/>
              <a:buFont typeface="Arial"/>
              <a:buNone/>
            </a:pPr>
            <a:r>
              <a:rPr b="0" baseline="0" i="0" lang="zh-TW" sz="1500" u="none" cap="none" strike="noStrike">
                <a:solidFill>
                  <a:srgbClr val="000000"/>
                </a:solidFill>
                <a:latin typeface="Arial"/>
                <a:ea typeface="Arial"/>
                <a:cs typeface="Arial"/>
                <a:sym typeface="Arial"/>
              </a:rPr>
              <a:t>dust</a:t>
            </a:r>
          </a:p>
          <a:p>
            <a:pPr indent="0" lvl="0" marL="0" marR="0" rtl="0" algn="l">
              <a:spcBef>
                <a:spcPts val="0"/>
              </a:spcBef>
              <a:spcAft>
                <a:spcPts val="0"/>
              </a:spcAft>
              <a:buClr>
                <a:srgbClr val="000000"/>
              </a:buClr>
              <a:buSzPct val="25000"/>
              <a:buFont typeface="Arial"/>
              <a:buNone/>
            </a:pPr>
            <a:r>
              <a:rPr b="0" baseline="0" i="0" lang="zh-TW" sz="1500" u="none" cap="none" strike="noStrike">
                <a:solidFill>
                  <a:srgbClr val="000000"/>
                </a:solidFill>
                <a:latin typeface="Arial"/>
                <a:ea typeface="Arial"/>
                <a:cs typeface="Arial"/>
                <a:sym typeface="Arial"/>
              </a:rPr>
              <a:t>sulfate</a:t>
            </a:r>
          </a:p>
          <a:p>
            <a:pPr indent="0" lvl="0" marL="0" marR="0" rtl="0" algn="l">
              <a:spcBef>
                <a:spcPts val="0"/>
              </a:spcBef>
              <a:spcAft>
                <a:spcPts val="0"/>
              </a:spcAft>
              <a:buClr>
                <a:srgbClr val="000000"/>
              </a:buClr>
              <a:buSzPct val="25000"/>
              <a:buFont typeface="Arial"/>
              <a:buNone/>
            </a:pPr>
            <a:r>
              <a:rPr b="0" baseline="0" i="0" lang="zh-TW" sz="1500" u="none" cap="none" strike="noStrike">
                <a:solidFill>
                  <a:srgbClr val="000000"/>
                </a:solidFill>
                <a:latin typeface="Arial"/>
                <a:ea typeface="Arial"/>
                <a:cs typeface="Arial"/>
                <a:sym typeface="Arial"/>
              </a:rPr>
              <a:t>ammonium</a:t>
            </a:r>
          </a:p>
        </p:txBody>
      </p:sp>
      <p:sp>
        <p:nvSpPr>
          <p:cNvPr id="511" name="Shape 511"/>
          <p:cNvSpPr txBox="1"/>
          <p:nvPr/>
        </p:nvSpPr>
        <p:spPr>
          <a:xfrm>
            <a:off x="7050240" y="3986339"/>
            <a:ext cx="1824480" cy="1820351"/>
          </a:xfrm>
          <a:prstGeom prst="rect">
            <a:avLst/>
          </a:prstGeom>
          <a:noFill/>
          <a:ln cap="sq" w="9525">
            <a:solidFill>
              <a:srgbClr val="CE5C00"/>
            </a:solidFill>
            <a:prstDash val="solid"/>
            <a:round/>
            <a:headEnd len="med" w="med" type="none"/>
            <a:tailEnd len="med" w="med" type="none"/>
          </a:ln>
        </p:spPr>
        <p:txBody>
          <a:bodyPr anchorCtr="0" anchor="t" bIns="40800" lIns="81625" rIns="81625" tIns="55175">
            <a:noAutofit/>
          </a:bodyPr>
          <a:lstStyle/>
          <a:p>
            <a:pPr indent="0" lvl="0" marL="0" marR="0" rtl="0" algn="ctr">
              <a:spcBef>
                <a:spcPts val="0"/>
              </a:spcBef>
              <a:spcAft>
                <a:spcPts val="0"/>
              </a:spcAft>
              <a:buClr>
                <a:srgbClr val="CE5C00"/>
              </a:buClr>
              <a:buSzPct val="25000"/>
              <a:buFont typeface="Arial"/>
              <a:buNone/>
            </a:pPr>
            <a:r>
              <a:rPr b="1" baseline="0" i="1" lang="zh-TW" sz="1800" u="none" cap="none" strike="noStrike">
                <a:solidFill>
                  <a:srgbClr val="CE5C00"/>
                </a:solidFill>
                <a:latin typeface="Arial"/>
                <a:ea typeface="Arial"/>
                <a:cs typeface="Arial"/>
                <a:sym typeface="Arial"/>
              </a:rPr>
              <a:t>Coarse Sea Salt</a:t>
            </a:r>
          </a:p>
          <a:p>
            <a:pPr indent="0" lvl="0" marL="0" marR="0" rtl="0" algn="l">
              <a:spcBef>
                <a:spcPts val="0"/>
              </a:spcBef>
              <a:spcAft>
                <a:spcPts val="0"/>
              </a:spcAft>
              <a:buClr>
                <a:srgbClr val="000000"/>
              </a:buClr>
              <a:buSzPct val="25000"/>
              <a:buFont typeface="Arial"/>
              <a:buNone/>
            </a:pPr>
            <a:r>
              <a:rPr b="0" baseline="0" i="0" lang="zh-TW" sz="1500" u="none" cap="none" strike="noStrike">
                <a:solidFill>
                  <a:srgbClr val="000000"/>
                </a:solidFill>
                <a:latin typeface="Arial"/>
                <a:ea typeface="Arial"/>
                <a:cs typeface="Arial"/>
                <a:sym typeface="Arial"/>
              </a:rPr>
              <a:t>number</a:t>
            </a:r>
          </a:p>
          <a:p>
            <a:pPr indent="0" lvl="0" marL="0" marR="0" rtl="0" algn="l">
              <a:spcBef>
                <a:spcPts val="0"/>
              </a:spcBef>
              <a:spcAft>
                <a:spcPts val="0"/>
              </a:spcAft>
              <a:buClr>
                <a:srgbClr val="888A85"/>
              </a:buClr>
              <a:buSzPct val="25000"/>
              <a:buFont typeface="Arial"/>
              <a:buNone/>
            </a:pPr>
            <a:r>
              <a:rPr b="0" baseline="0" i="0" lang="zh-TW" sz="1500" u="none" cap="none" strike="noStrike">
                <a:solidFill>
                  <a:srgbClr val="888A85"/>
                </a:solidFill>
                <a:latin typeface="Arial"/>
                <a:ea typeface="Arial"/>
                <a:cs typeface="Arial"/>
                <a:sym typeface="Arial"/>
              </a:rPr>
              <a:t>water</a:t>
            </a:r>
          </a:p>
          <a:p>
            <a:pPr indent="0" lvl="0" marL="0" marR="0" rtl="0" algn="l">
              <a:spcBef>
                <a:spcPts val="0"/>
              </a:spcBef>
              <a:spcAft>
                <a:spcPts val="0"/>
              </a:spcAft>
              <a:buClr>
                <a:srgbClr val="000000"/>
              </a:buClr>
              <a:buSzPct val="25000"/>
              <a:buFont typeface="Arial"/>
              <a:buNone/>
            </a:pPr>
            <a:r>
              <a:rPr b="0" baseline="0" i="0" lang="zh-TW" sz="1500" u="none" cap="none" strike="noStrike">
                <a:solidFill>
                  <a:srgbClr val="000000"/>
                </a:solidFill>
                <a:latin typeface="Arial"/>
                <a:ea typeface="Arial"/>
                <a:cs typeface="Arial"/>
                <a:sym typeface="Arial"/>
              </a:rPr>
              <a:t>sea salt</a:t>
            </a:r>
          </a:p>
          <a:p>
            <a:pPr indent="0" lvl="0" marL="0" marR="0" rtl="0" algn="l">
              <a:spcBef>
                <a:spcPts val="0"/>
              </a:spcBef>
              <a:spcAft>
                <a:spcPts val="0"/>
              </a:spcAft>
              <a:buClr>
                <a:srgbClr val="000000"/>
              </a:buClr>
              <a:buSzPct val="25000"/>
              <a:buFont typeface="Arial"/>
              <a:buNone/>
            </a:pPr>
            <a:r>
              <a:rPr b="0" baseline="0" i="0" lang="zh-TW" sz="1500" u="none" cap="none" strike="noStrike">
                <a:solidFill>
                  <a:srgbClr val="000000"/>
                </a:solidFill>
                <a:latin typeface="Arial"/>
                <a:ea typeface="Arial"/>
                <a:cs typeface="Arial"/>
                <a:sym typeface="Arial"/>
              </a:rPr>
              <a:t>sulfate</a:t>
            </a:r>
          </a:p>
          <a:p>
            <a:pPr indent="0" lvl="0" marL="0" marR="0" rtl="0" algn="l">
              <a:spcBef>
                <a:spcPts val="0"/>
              </a:spcBef>
              <a:spcAft>
                <a:spcPts val="0"/>
              </a:spcAft>
              <a:buClr>
                <a:srgbClr val="000000"/>
              </a:buClr>
              <a:buSzPct val="25000"/>
              <a:buFont typeface="Arial"/>
              <a:buNone/>
            </a:pPr>
            <a:r>
              <a:rPr b="0" baseline="0" i="0" lang="zh-TW" sz="1500" u="none" cap="none" strike="noStrike">
                <a:solidFill>
                  <a:srgbClr val="000000"/>
                </a:solidFill>
                <a:latin typeface="Arial"/>
                <a:ea typeface="Arial"/>
                <a:cs typeface="Arial"/>
                <a:sym typeface="Arial"/>
              </a:rPr>
              <a:t>ammonium</a:t>
            </a:r>
          </a:p>
        </p:txBody>
      </p:sp>
      <p:sp>
        <p:nvSpPr>
          <p:cNvPr id="512" name="Shape 512"/>
          <p:cNvSpPr txBox="1"/>
          <p:nvPr/>
        </p:nvSpPr>
        <p:spPr>
          <a:xfrm>
            <a:off x="2488321" y="3971937"/>
            <a:ext cx="1824480" cy="1834752"/>
          </a:xfrm>
          <a:prstGeom prst="rect">
            <a:avLst/>
          </a:prstGeom>
          <a:noFill/>
          <a:ln cap="sq" w="9525">
            <a:solidFill>
              <a:srgbClr val="CE5C00"/>
            </a:solidFill>
            <a:prstDash val="solid"/>
            <a:round/>
            <a:headEnd len="med" w="med" type="none"/>
            <a:tailEnd len="med" w="med" type="none"/>
          </a:ln>
        </p:spPr>
        <p:txBody>
          <a:bodyPr anchorCtr="0" anchor="t" bIns="40800" lIns="81625" rIns="81625" tIns="55175">
            <a:noAutofit/>
          </a:bodyPr>
          <a:lstStyle/>
          <a:p>
            <a:pPr indent="0" lvl="0" marL="0" marR="0" rtl="0" algn="ctr">
              <a:spcBef>
                <a:spcPts val="0"/>
              </a:spcBef>
              <a:spcAft>
                <a:spcPts val="0"/>
              </a:spcAft>
              <a:buClr>
                <a:srgbClr val="CE5C00"/>
              </a:buClr>
              <a:buSzPct val="25000"/>
              <a:buFont typeface="Arial"/>
              <a:buNone/>
            </a:pPr>
            <a:r>
              <a:rPr b="1" baseline="0" i="1" lang="zh-TW" sz="1800" u="none" cap="none" strike="noStrike">
                <a:solidFill>
                  <a:srgbClr val="CE5C00"/>
                </a:solidFill>
                <a:latin typeface="Arial"/>
                <a:ea typeface="Arial"/>
                <a:cs typeface="Arial"/>
                <a:sym typeface="Arial"/>
              </a:rPr>
              <a:t>Primary Carbon</a:t>
            </a:r>
          </a:p>
          <a:p>
            <a:pPr indent="0" lvl="0" marL="0" marR="0" rtl="0" algn="ctr">
              <a:spcBef>
                <a:spcPts val="0"/>
              </a:spcBef>
              <a:spcAft>
                <a:spcPts val="0"/>
              </a:spcAft>
              <a:buClr>
                <a:schemeClr val="lt1"/>
              </a:buClr>
              <a:buFont typeface="Arial"/>
              <a:buNone/>
            </a:pPr>
            <a:r>
              <a:t/>
            </a:r>
            <a:endParaRPr b="1" baseline="0" i="0" sz="1500" u="none" cap="none" strike="noStrike">
              <a:solidFill>
                <a:srgbClr val="000000"/>
              </a:solidFill>
              <a:latin typeface="Arial"/>
              <a:ea typeface="Arial"/>
              <a:cs typeface="Arial"/>
              <a:sym typeface="Arial"/>
            </a:endParaRPr>
          </a:p>
          <a:p>
            <a:pPr indent="0" lvl="0" marL="0" marR="0" rtl="0" algn="l">
              <a:spcBef>
                <a:spcPts val="0"/>
              </a:spcBef>
              <a:spcAft>
                <a:spcPts val="0"/>
              </a:spcAft>
              <a:buClr>
                <a:srgbClr val="000000"/>
              </a:buClr>
              <a:buSzPct val="25000"/>
              <a:buFont typeface="Arial"/>
              <a:buNone/>
            </a:pPr>
            <a:r>
              <a:rPr b="0" baseline="0" i="0" lang="zh-TW" sz="1500" u="none" cap="none" strike="noStrike">
                <a:solidFill>
                  <a:srgbClr val="000000"/>
                </a:solidFill>
                <a:latin typeface="Arial"/>
                <a:ea typeface="Arial"/>
                <a:cs typeface="Arial"/>
                <a:sym typeface="Arial"/>
              </a:rPr>
              <a:t>number</a:t>
            </a:r>
          </a:p>
          <a:p>
            <a:pPr indent="0" lvl="0" marL="0" marR="0" rtl="0" algn="l">
              <a:spcBef>
                <a:spcPts val="0"/>
              </a:spcBef>
              <a:spcAft>
                <a:spcPts val="0"/>
              </a:spcAft>
              <a:buClr>
                <a:srgbClr val="888A85"/>
              </a:buClr>
              <a:buSzPct val="25000"/>
              <a:buFont typeface="Arial"/>
              <a:buNone/>
            </a:pPr>
            <a:r>
              <a:rPr b="0" baseline="0" i="0" lang="zh-TW" sz="1500" u="none" cap="none" strike="noStrike">
                <a:solidFill>
                  <a:srgbClr val="888A85"/>
                </a:solidFill>
                <a:latin typeface="Arial"/>
                <a:ea typeface="Arial"/>
                <a:cs typeface="Arial"/>
                <a:sym typeface="Arial"/>
              </a:rPr>
              <a:t>water</a:t>
            </a:r>
          </a:p>
          <a:p>
            <a:pPr indent="0" lvl="0" marL="0" marR="0" rtl="0" algn="l">
              <a:spcBef>
                <a:spcPts val="0"/>
              </a:spcBef>
              <a:spcAft>
                <a:spcPts val="0"/>
              </a:spcAft>
              <a:buClr>
                <a:srgbClr val="000000"/>
              </a:buClr>
              <a:buSzPct val="25000"/>
              <a:buFont typeface="Arial"/>
              <a:buNone/>
            </a:pPr>
            <a:r>
              <a:rPr b="0" baseline="0" i="0" lang="zh-TW" sz="1500" u="none" cap="none" strike="noStrike">
                <a:solidFill>
                  <a:srgbClr val="000000"/>
                </a:solidFill>
                <a:latin typeface="Arial"/>
                <a:ea typeface="Arial"/>
                <a:cs typeface="Arial"/>
                <a:sym typeface="Arial"/>
              </a:rPr>
              <a:t>hydrophobic OM</a:t>
            </a:r>
          </a:p>
          <a:p>
            <a:pPr indent="0" lvl="0" marL="0" marR="0" rtl="0" algn="l">
              <a:spcBef>
                <a:spcPts val="0"/>
              </a:spcBef>
              <a:spcAft>
                <a:spcPts val="0"/>
              </a:spcAft>
              <a:buClr>
                <a:srgbClr val="000000"/>
              </a:buClr>
              <a:buSzPct val="25000"/>
              <a:buFont typeface="Arial"/>
              <a:buNone/>
            </a:pPr>
            <a:r>
              <a:rPr b="0" baseline="0" i="0" lang="zh-TW" sz="1500" u="none" cap="none" strike="noStrike">
                <a:solidFill>
                  <a:srgbClr val="000000"/>
                </a:solidFill>
                <a:latin typeface="Arial"/>
                <a:ea typeface="Arial"/>
                <a:cs typeface="Arial"/>
                <a:sym typeface="Arial"/>
              </a:rPr>
              <a:t>black carbon</a:t>
            </a:r>
          </a:p>
          <a:p>
            <a:pPr indent="0" lvl="0" marL="0" marR="0" rtl="0" algn="l">
              <a:spcBef>
                <a:spcPts val="0"/>
              </a:spcBef>
              <a:spcAft>
                <a:spcPts val="0"/>
              </a:spcAft>
              <a:buClr>
                <a:schemeClr val="lt1"/>
              </a:buClr>
              <a:buFont typeface="Arial"/>
              <a:buNone/>
            </a:pPr>
            <a:r>
              <a:t/>
            </a:r>
            <a:endParaRPr b="0" baseline="0" i="0" sz="1500" u="none" cap="none" strike="noStrike">
              <a:solidFill>
                <a:srgbClr val="000000"/>
              </a:solidFill>
              <a:latin typeface="Arial"/>
              <a:ea typeface="Arial"/>
              <a:cs typeface="Arial"/>
              <a:sym typeface="Arial"/>
            </a:endParaRPr>
          </a:p>
        </p:txBody>
      </p:sp>
      <p:cxnSp>
        <p:nvCxnSpPr>
          <p:cNvPr id="513" name="Shape 513"/>
          <p:cNvCxnSpPr>
            <a:stCxn id="506" idx="3"/>
            <a:endCxn id="507" idx="1"/>
          </p:cNvCxnSpPr>
          <p:nvPr/>
        </p:nvCxnSpPr>
        <p:spPr>
          <a:xfrm>
            <a:off x="2073601" y="2289840"/>
            <a:ext cx="414600" cy="94200"/>
          </a:xfrm>
          <a:prstGeom prst="bentConnector3">
            <a:avLst>
              <a:gd fmla="val 50014" name="adj1"/>
            </a:avLst>
          </a:prstGeom>
          <a:noFill/>
          <a:ln cap="sq" w="9525">
            <a:solidFill>
              <a:srgbClr val="FF6633"/>
            </a:solidFill>
            <a:prstDash val="solid"/>
            <a:round/>
            <a:headEnd len="med" w="med" type="none"/>
            <a:tailEnd len="lg" w="lg" type="triangle"/>
          </a:ln>
        </p:spPr>
      </p:cxnSp>
      <p:cxnSp>
        <p:nvCxnSpPr>
          <p:cNvPr id="514" name="Shape 514"/>
          <p:cNvCxnSpPr>
            <a:stCxn id="512" idx="0"/>
            <a:endCxn id="507" idx="2"/>
          </p:cNvCxnSpPr>
          <p:nvPr/>
        </p:nvCxnSpPr>
        <p:spPr>
          <a:xfrm rot="-5400000">
            <a:off x="3210061" y="3780837"/>
            <a:ext cx="381600" cy="600"/>
          </a:xfrm>
          <a:prstGeom prst="bentConnector3">
            <a:avLst>
              <a:gd fmla="val 48341" name="adj1"/>
            </a:avLst>
          </a:prstGeom>
          <a:noFill/>
          <a:ln cap="sq" w="9525">
            <a:solidFill>
              <a:srgbClr val="FF6633"/>
            </a:solidFill>
            <a:prstDash val="solid"/>
            <a:round/>
            <a:headEnd len="med" w="med" type="none"/>
            <a:tailEnd len="lg" w="lg" type="triangle"/>
          </a:ln>
        </p:spPr>
      </p:cxnSp>
      <p:pic>
        <p:nvPicPr>
          <p:cNvPr id="515" name="Shape 515"/>
          <p:cNvPicPr preferRelativeResize="0"/>
          <p:nvPr/>
        </p:nvPicPr>
        <p:blipFill rotWithShape="1">
          <a:blip r:embed="rId3">
            <a:alphaModFix/>
          </a:blip>
          <a:srcRect b="0" l="0" r="0" t="0"/>
          <a:stretch/>
        </p:blipFill>
        <p:spPr>
          <a:xfrm>
            <a:off x="1419840" y="3113608"/>
            <a:ext cx="583199" cy="204501"/>
          </a:xfrm>
          <a:prstGeom prst="rect">
            <a:avLst/>
          </a:prstGeom>
          <a:noFill/>
          <a:ln>
            <a:noFill/>
          </a:ln>
        </p:spPr>
      </p:pic>
      <p:pic>
        <p:nvPicPr>
          <p:cNvPr id="516" name="Shape 516"/>
          <p:cNvPicPr preferRelativeResize="0"/>
          <p:nvPr/>
        </p:nvPicPr>
        <p:blipFill rotWithShape="1">
          <a:blip r:embed="rId4">
            <a:alphaModFix/>
          </a:blip>
          <a:srcRect b="0" l="0" r="0" t="0"/>
          <a:stretch/>
        </p:blipFill>
        <p:spPr>
          <a:xfrm>
            <a:off x="3700800" y="3110726"/>
            <a:ext cx="583199" cy="204501"/>
          </a:xfrm>
          <a:prstGeom prst="rect">
            <a:avLst/>
          </a:prstGeom>
          <a:noFill/>
          <a:ln>
            <a:noFill/>
          </a:ln>
        </p:spPr>
      </p:pic>
      <p:pic>
        <p:nvPicPr>
          <p:cNvPr id="517" name="Shape 517"/>
          <p:cNvPicPr preferRelativeResize="0"/>
          <p:nvPr/>
        </p:nvPicPr>
        <p:blipFill rotWithShape="1">
          <a:blip r:embed="rId4">
            <a:alphaModFix/>
          </a:blip>
          <a:srcRect b="0" l="0" r="0" t="0"/>
          <a:stretch/>
        </p:blipFill>
        <p:spPr>
          <a:xfrm>
            <a:off x="5981760" y="3143850"/>
            <a:ext cx="583199" cy="204501"/>
          </a:xfrm>
          <a:prstGeom prst="rect">
            <a:avLst/>
          </a:prstGeom>
          <a:noFill/>
          <a:ln>
            <a:noFill/>
          </a:ln>
        </p:spPr>
      </p:pic>
      <p:pic>
        <p:nvPicPr>
          <p:cNvPr id="518" name="Shape 518"/>
          <p:cNvPicPr preferRelativeResize="0"/>
          <p:nvPr/>
        </p:nvPicPr>
        <p:blipFill rotWithShape="1">
          <a:blip r:embed="rId5">
            <a:alphaModFix/>
          </a:blip>
          <a:srcRect b="0" l="0" r="0" t="0"/>
          <a:stretch/>
        </p:blipFill>
        <p:spPr>
          <a:xfrm>
            <a:off x="8262720" y="3116488"/>
            <a:ext cx="583199" cy="204501"/>
          </a:xfrm>
          <a:prstGeom prst="rect">
            <a:avLst/>
          </a:prstGeom>
          <a:noFill/>
          <a:ln>
            <a:noFill/>
          </a:ln>
        </p:spPr>
      </p:pic>
      <p:pic>
        <p:nvPicPr>
          <p:cNvPr id="519" name="Shape 519"/>
          <p:cNvPicPr preferRelativeResize="0"/>
          <p:nvPr/>
        </p:nvPicPr>
        <p:blipFill rotWithShape="1">
          <a:blip r:embed="rId3">
            <a:alphaModFix/>
          </a:blip>
          <a:srcRect b="0" l="0" r="0" t="0"/>
          <a:stretch/>
        </p:blipFill>
        <p:spPr>
          <a:xfrm>
            <a:off x="3700800" y="5511460"/>
            <a:ext cx="583199" cy="204501"/>
          </a:xfrm>
          <a:prstGeom prst="rect">
            <a:avLst/>
          </a:prstGeom>
          <a:noFill/>
          <a:ln>
            <a:noFill/>
          </a:ln>
        </p:spPr>
      </p:pic>
      <p:pic>
        <p:nvPicPr>
          <p:cNvPr id="520" name="Shape 520"/>
          <p:cNvPicPr preferRelativeResize="0"/>
          <p:nvPr/>
        </p:nvPicPr>
        <p:blipFill rotWithShape="1">
          <a:blip r:embed="rId4">
            <a:alphaModFix/>
          </a:blip>
          <a:srcRect b="0" l="0" r="0" t="0"/>
          <a:stretch/>
        </p:blipFill>
        <p:spPr>
          <a:xfrm>
            <a:off x="5981760" y="5511460"/>
            <a:ext cx="583199" cy="204501"/>
          </a:xfrm>
          <a:prstGeom prst="rect">
            <a:avLst/>
          </a:prstGeom>
          <a:noFill/>
          <a:ln>
            <a:noFill/>
          </a:ln>
        </p:spPr>
      </p:pic>
      <p:pic>
        <p:nvPicPr>
          <p:cNvPr id="521" name="Shape 521"/>
          <p:cNvPicPr preferRelativeResize="0"/>
          <p:nvPr/>
        </p:nvPicPr>
        <p:blipFill rotWithShape="1">
          <a:blip r:embed="rId5">
            <a:alphaModFix/>
          </a:blip>
          <a:srcRect b="0" l="0" r="0" t="0"/>
          <a:stretch/>
        </p:blipFill>
        <p:spPr>
          <a:xfrm>
            <a:off x="8262720" y="5511460"/>
            <a:ext cx="583199" cy="204501"/>
          </a:xfrm>
          <a:prstGeom prst="rect">
            <a:avLst/>
          </a:prstGeom>
          <a:noFill/>
          <a:ln>
            <a:noFill/>
          </a:ln>
        </p:spPr>
      </p:pic>
      <p:sp>
        <p:nvSpPr>
          <p:cNvPr id="522" name="Shape 522"/>
          <p:cNvSpPr txBox="1"/>
          <p:nvPr/>
        </p:nvSpPr>
        <p:spPr>
          <a:xfrm>
            <a:off x="3395519" y="3513969"/>
            <a:ext cx="2280960" cy="468049"/>
          </a:xfrm>
          <a:prstGeom prst="rect">
            <a:avLst/>
          </a:prstGeom>
          <a:noFill/>
          <a:ln>
            <a:noFill/>
          </a:ln>
        </p:spPr>
        <p:txBody>
          <a:bodyPr anchorCtr="0" anchor="t" bIns="40800" lIns="81625" rIns="81625" tIns="48975">
            <a:noAutofit/>
          </a:bodyPr>
          <a:lstStyle/>
          <a:p>
            <a:pPr indent="0" lvl="0" marL="0" marR="0" rtl="0" algn="l">
              <a:spcBef>
                <a:spcPts val="0"/>
              </a:spcBef>
              <a:spcAft>
                <a:spcPts val="0"/>
              </a:spcAft>
              <a:buClr>
                <a:srgbClr val="000000"/>
              </a:buClr>
              <a:buSzPct val="25000"/>
              <a:buFont typeface="Arial"/>
              <a:buNone/>
            </a:pPr>
            <a:r>
              <a:rPr b="0" baseline="0" i="0" lang="zh-TW" sz="900" u="none" cap="none" strike="noStrike">
                <a:solidFill>
                  <a:srgbClr val="000000"/>
                </a:solidFill>
                <a:latin typeface="Arial"/>
                <a:ea typeface="Arial"/>
                <a:cs typeface="Arial"/>
                <a:sym typeface="Arial"/>
              </a:rPr>
              <a:t>aged to the accumulation mode due to condensation of H2SO4, NH3 and SOA(gas)</a:t>
            </a:r>
          </a:p>
        </p:txBody>
      </p:sp>
      <p:sp>
        <p:nvSpPr>
          <p:cNvPr id="523" name="Shape 523"/>
          <p:cNvSpPr txBox="1"/>
          <p:nvPr/>
        </p:nvSpPr>
        <p:spPr>
          <a:xfrm>
            <a:off x="1588320" y="2291281"/>
            <a:ext cx="1193760" cy="339876"/>
          </a:xfrm>
          <a:prstGeom prst="rect">
            <a:avLst/>
          </a:prstGeom>
          <a:noFill/>
          <a:ln>
            <a:noFill/>
          </a:ln>
        </p:spPr>
        <p:txBody>
          <a:bodyPr anchorCtr="0" anchor="t" bIns="40800" lIns="81625" rIns="81625" tIns="48975">
            <a:noAutofit/>
          </a:bodyPr>
          <a:lstStyle/>
          <a:p>
            <a:pPr indent="0" lvl="0" marL="0" marR="0" rtl="0" algn="l">
              <a:spcBef>
                <a:spcPts val="0"/>
              </a:spcBef>
              <a:spcAft>
                <a:spcPts val="0"/>
              </a:spcAft>
              <a:buClr>
                <a:srgbClr val="000000"/>
              </a:buClr>
              <a:buSzPct val="25000"/>
              <a:buFont typeface="Arial"/>
              <a:buNone/>
            </a:pPr>
            <a:r>
              <a:rPr b="0" baseline="0" i="0" lang="zh-TW" sz="900" u="none" cap="none" strike="noStrike">
                <a:solidFill>
                  <a:srgbClr val="000000"/>
                </a:solidFill>
                <a:latin typeface="Arial"/>
                <a:ea typeface="Arial"/>
                <a:cs typeface="Arial"/>
                <a:sym typeface="Arial"/>
              </a:rPr>
              <a:t>coagulation and </a:t>
            </a:r>
          </a:p>
          <a:p>
            <a:pPr indent="0" lvl="0" marL="0" marR="0" rtl="0" algn="l">
              <a:spcBef>
                <a:spcPts val="0"/>
              </a:spcBef>
              <a:spcAft>
                <a:spcPts val="0"/>
              </a:spcAft>
              <a:buClr>
                <a:srgbClr val="000000"/>
              </a:buClr>
              <a:buSzPct val="25000"/>
              <a:buFont typeface="Arial"/>
              <a:buNone/>
            </a:pPr>
            <a:r>
              <a:rPr b="0" baseline="0" i="0" lang="zh-TW" sz="900" u="none" cap="none" strike="noStrike">
                <a:solidFill>
                  <a:srgbClr val="000000"/>
                </a:solidFill>
                <a:latin typeface="Arial"/>
                <a:ea typeface="Arial"/>
                <a:cs typeface="Arial"/>
                <a:sym typeface="Arial"/>
              </a:rPr>
              <a:t>condensation</a:t>
            </a:r>
          </a:p>
        </p:txBody>
      </p:sp>
      <p:sp>
        <p:nvSpPr>
          <p:cNvPr id="524" name="Shape 524"/>
          <p:cNvSpPr txBox="1"/>
          <p:nvPr/>
        </p:nvSpPr>
        <p:spPr>
          <a:xfrm>
            <a:off x="131041" y="3610082"/>
            <a:ext cx="2149919" cy="2946548"/>
          </a:xfrm>
          <a:prstGeom prst="rect">
            <a:avLst/>
          </a:prstGeom>
          <a:noFill/>
          <a:ln>
            <a:noFill/>
          </a:ln>
        </p:spPr>
        <p:txBody>
          <a:bodyPr anchorCtr="0" anchor="t" bIns="40800" lIns="81625" rIns="81625" tIns="55175">
            <a:noAutofit/>
          </a:bodyPr>
          <a:lstStyle/>
          <a:p>
            <a:pPr indent="0" lvl="0" marL="0" marR="0" rtl="0" algn="l">
              <a:spcBef>
                <a:spcPts val="0"/>
              </a:spcBef>
              <a:spcAft>
                <a:spcPts val="0"/>
              </a:spcAft>
              <a:buClr>
                <a:srgbClr val="3465A4"/>
              </a:buClr>
              <a:buSzPct val="25000"/>
              <a:buFont typeface="Calibri"/>
              <a:buNone/>
            </a:pPr>
            <a:r>
              <a:rPr b="0" baseline="0" i="0" lang="zh-TW" sz="1400" u="none" cap="none" strike="noStrike">
                <a:solidFill>
                  <a:srgbClr val="3465A4"/>
                </a:solidFill>
                <a:latin typeface="Calibri"/>
                <a:ea typeface="Calibri"/>
                <a:cs typeface="Calibri"/>
                <a:sym typeface="Calibri"/>
              </a:rPr>
              <a:t>Two attachment states:</a:t>
            </a:r>
          </a:p>
          <a:p>
            <a:pPr indent="0" lvl="0" marL="0" marR="0" rtl="0" algn="l">
              <a:spcBef>
                <a:spcPts val="0"/>
              </a:spcBef>
              <a:spcAft>
                <a:spcPts val="0"/>
              </a:spcAft>
              <a:buClr>
                <a:schemeClr val="lt1"/>
              </a:buClr>
              <a:buFont typeface="Arial"/>
              <a:buNone/>
            </a:pPr>
            <a:r>
              <a:t/>
            </a:r>
            <a:endParaRPr b="0" baseline="0" i="1" sz="1400" u="none" cap="none" strike="noStrike">
              <a:solidFill>
                <a:srgbClr val="3465A4"/>
              </a:solidFill>
              <a:latin typeface="Calibri"/>
              <a:ea typeface="Calibri"/>
              <a:cs typeface="Calibri"/>
              <a:sym typeface="Calibri"/>
            </a:endParaRPr>
          </a:p>
          <a:p>
            <a:pPr indent="0" lvl="0" marL="0" marR="0" rtl="0" algn="l">
              <a:spcBef>
                <a:spcPts val="0"/>
              </a:spcBef>
              <a:spcAft>
                <a:spcPts val="0"/>
              </a:spcAft>
              <a:buClr>
                <a:srgbClr val="000000"/>
              </a:buClr>
              <a:buSzPct val="25000"/>
              <a:buFont typeface="Calibri"/>
              <a:buNone/>
            </a:pPr>
            <a:r>
              <a:rPr b="0" baseline="0" i="1" lang="zh-TW" sz="1400" u="none" cap="none" strike="noStrike">
                <a:solidFill>
                  <a:srgbClr val="000000"/>
                </a:solidFill>
                <a:latin typeface="Calibri"/>
                <a:ea typeface="Calibri"/>
                <a:cs typeface="Calibri"/>
                <a:sym typeface="Calibri"/>
              </a:rPr>
              <a:t>a) </a:t>
            </a:r>
            <a:r>
              <a:rPr b="1" baseline="0" i="1" lang="zh-TW" sz="1400" u="none" cap="none" strike="noStrike">
                <a:solidFill>
                  <a:srgbClr val="3465A4"/>
                </a:solidFill>
                <a:latin typeface="Calibri"/>
                <a:ea typeface="Calibri"/>
                <a:cs typeface="Calibri"/>
                <a:sym typeface="Calibri"/>
              </a:rPr>
              <a:t>interstitial</a:t>
            </a:r>
            <a:r>
              <a:rPr b="0" baseline="0" i="1" lang="zh-TW" sz="1400" u="none" cap="none" strike="noStrike">
                <a:solidFill>
                  <a:srgbClr val="000000"/>
                </a:solidFill>
                <a:latin typeface="Calibri"/>
                <a:ea typeface="Calibri"/>
                <a:cs typeface="Calibri"/>
                <a:sym typeface="Calibri"/>
              </a:rPr>
              <a:t> -</a:t>
            </a:r>
            <a:r>
              <a:rPr b="1" baseline="0" i="1" lang="zh-TW" sz="1400" u="none" cap="none" strike="noStrike">
                <a:solidFill>
                  <a:srgbClr val="000000"/>
                </a:solidFill>
                <a:latin typeface="Calibri"/>
                <a:ea typeface="Calibri"/>
                <a:cs typeface="Calibri"/>
                <a:sym typeface="Calibri"/>
              </a:rPr>
              <a:t> </a:t>
            </a:r>
            <a:r>
              <a:rPr b="0" baseline="0" i="1" lang="zh-TW" sz="1400" u="none" cap="none" strike="noStrike">
                <a:solidFill>
                  <a:srgbClr val="000000"/>
                </a:solidFill>
                <a:latin typeface="Calibri"/>
                <a:ea typeface="Calibri"/>
                <a:cs typeface="Calibri"/>
                <a:sym typeface="Calibri"/>
              </a:rPr>
              <a:t>suspended in (clear or cloudy) air</a:t>
            </a:r>
          </a:p>
          <a:p>
            <a:pPr indent="0" lvl="0" marL="0" marR="0" rtl="0" algn="l">
              <a:spcBef>
                <a:spcPts val="0"/>
              </a:spcBef>
              <a:spcAft>
                <a:spcPts val="0"/>
              </a:spcAft>
              <a:buClr>
                <a:schemeClr val="lt1"/>
              </a:buClr>
              <a:buFont typeface="Arial"/>
              <a:buNone/>
            </a:pPr>
            <a:r>
              <a:t/>
            </a:r>
            <a:endParaRPr b="0" baseline="0" i="1" sz="1400" u="none" cap="none" strike="noStrike">
              <a:solidFill>
                <a:srgbClr val="000000"/>
              </a:solidFill>
              <a:latin typeface="Calibri"/>
              <a:ea typeface="Calibri"/>
              <a:cs typeface="Calibri"/>
              <a:sym typeface="Calibri"/>
            </a:endParaRPr>
          </a:p>
          <a:p>
            <a:pPr indent="0" lvl="0" marL="0" marR="0" rtl="0" algn="l">
              <a:spcBef>
                <a:spcPts val="0"/>
              </a:spcBef>
              <a:spcAft>
                <a:spcPts val="0"/>
              </a:spcAft>
              <a:buClr>
                <a:srgbClr val="000000"/>
              </a:buClr>
              <a:buSzPct val="25000"/>
              <a:buFont typeface="Calibri"/>
              <a:buNone/>
            </a:pPr>
            <a:r>
              <a:rPr b="0" baseline="0" i="1" lang="zh-TW" sz="1400" u="none" cap="none" strike="noStrike">
                <a:solidFill>
                  <a:srgbClr val="000000"/>
                </a:solidFill>
                <a:latin typeface="Calibri"/>
                <a:ea typeface="Calibri"/>
                <a:cs typeface="Calibri"/>
                <a:sym typeface="Calibri"/>
              </a:rPr>
              <a:t>b) </a:t>
            </a:r>
            <a:r>
              <a:rPr b="1" baseline="0" i="1" lang="zh-TW" sz="1400" u="none" cap="none" strike="noStrike">
                <a:solidFill>
                  <a:srgbClr val="3465A4"/>
                </a:solidFill>
                <a:latin typeface="Calibri"/>
                <a:ea typeface="Calibri"/>
                <a:cs typeface="Calibri"/>
                <a:sym typeface="Calibri"/>
              </a:rPr>
              <a:t>cloud-borne</a:t>
            </a:r>
            <a:r>
              <a:rPr b="0" baseline="0" i="1" lang="zh-TW" sz="1400" u="none" cap="none" strike="noStrike">
                <a:solidFill>
                  <a:srgbClr val="000000"/>
                </a:solidFill>
                <a:latin typeface="Calibri"/>
                <a:ea typeface="Calibri"/>
                <a:cs typeface="Calibri"/>
                <a:sym typeface="Calibri"/>
              </a:rPr>
              <a:t> - attached to / contained within stratiform cloud droplets (AP in convective cloud droplet are not treated explicitly) </a:t>
            </a:r>
          </a:p>
        </p:txBody>
      </p:sp>
      <p:sp>
        <p:nvSpPr>
          <p:cNvPr id="525" name="Shape 525"/>
          <p:cNvSpPr txBox="1"/>
          <p:nvPr>
            <p:ph idx="12" type="sldNum"/>
          </p:nvPr>
        </p:nvSpPr>
        <p:spPr>
          <a:xfrm>
            <a:off x="6980582" y="6537325"/>
            <a:ext cx="2133599" cy="320675"/>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zh-TW" sz="1400" u="none" cap="none" strike="noStrike">
                <a:solidFill>
                  <a:schemeClr val="dk1"/>
                </a:solidFill>
                <a:latin typeface="Arial"/>
                <a:ea typeface="Arial"/>
                <a:cs typeface="Arial"/>
                <a:sym typeface="Arial"/>
              </a:rPr>
              <a:t>‹#›</a:t>
            </a:fld>
          </a:p>
        </p:txBody>
      </p:sp>
      <p:sp>
        <p:nvSpPr>
          <p:cNvPr id="526" name="Shape 526"/>
          <p:cNvSpPr txBox="1"/>
          <p:nvPr/>
        </p:nvSpPr>
        <p:spPr>
          <a:xfrm>
            <a:off x="89429" y="6368048"/>
            <a:ext cx="1871152" cy="33855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zh-TW" sz="1600" u="none" cap="none" strike="noStrike">
                <a:solidFill>
                  <a:schemeClr val="dk1"/>
                </a:solidFill>
                <a:latin typeface="Calibri"/>
                <a:ea typeface="Calibri"/>
                <a:cs typeface="Calibri"/>
                <a:sym typeface="Calibri"/>
              </a:rPr>
              <a:t>A. Darmenov (GSFC)</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1" name="Shape 531"/>
        <p:cNvGrpSpPr/>
        <p:nvPr/>
      </p:nvGrpSpPr>
      <p:grpSpPr>
        <a:xfrm>
          <a:off x="0" y="0"/>
          <a:ext cx="0" cy="0"/>
          <a:chOff x="0" y="0"/>
          <a:chExt cx="0" cy="0"/>
        </a:xfrm>
      </p:grpSpPr>
      <p:sp>
        <p:nvSpPr>
          <p:cNvPr id="532" name="Shape 532"/>
          <p:cNvSpPr txBox="1"/>
          <p:nvPr/>
        </p:nvSpPr>
        <p:spPr>
          <a:xfrm>
            <a:off x="457200" y="152400"/>
            <a:ext cx="8229600" cy="609599"/>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zh-TW" sz="2800" u="none" cap="none" strike="noStrike">
                <a:solidFill>
                  <a:srgbClr val="000099"/>
                </a:solidFill>
                <a:latin typeface="Calibri"/>
                <a:ea typeface="Calibri"/>
                <a:cs typeface="Calibri"/>
                <a:sym typeface="Calibri"/>
              </a:rPr>
              <a:t>New Cloud Microphysics in GEOS-5</a:t>
            </a:r>
          </a:p>
        </p:txBody>
      </p:sp>
      <p:graphicFrame>
        <p:nvGraphicFramePr>
          <p:cNvPr id="533" name="Shape 533"/>
          <p:cNvGraphicFramePr/>
          <p:nvPr/>
        </p:nvGraphicFramePr>
        <p:xfrm>
          <a:off x="1066800" y="1066800"/>
          <a:ext cx="3000000" cy="3000000"/>
        </p:xfrm>
        <a:graphic>
          <a:graphicData uri="http://schemas.openxmlformats.org/drawingml/2006/table">
            <a:tbl>
              <a:tblPr>
                <a:noFill/>
                <a:tableStyleId>{ACE68514-FF95-48B0-8097-4B73AB752ED6}</a:tableStyleId>
              </a:tblPr>
              <a:tblGrid>
                <a:gridCol w="1772975"/>
                <a:gridCol w="2836750"/>
                <a:gridCol w="2553075"/>
              </a:tblGrid>
              <a:tr h="408700">
                <a:tc>
                  <a:txBody>
                    <a:bodyPr>
                      <a:noAutofit/>
                    </a:bodyPr>
                    <a:lstStyle/>
                    <a:p>
                      <a:pPr indent="0" lvl="0" marL="0" marR="0" rtl="0" algn="l">
                        <a:lnSpc>
                          <a:spcPct val="100000"/>
                        </a:lnSpc>
                        <a:spcBef>
                          <a:spcPts val="0"/>
                        </a:spcBef>
                        <a:spcAft>
                          <a:spcPts val="0"/>
                        </a:spcAft>
                        <a:buClr>
                          <a:schemeClr val="dk1"/>
                        </a:buClr>
                        <a:buFont typeface="Arial"/>
                        <a:buNone/>
                      </a:pPr>
                      <a:r>
                        <a:t/>
                      </a:r>
                      <a:endParaRPr b="0" baseline="0" i="0" sz="1800" u="none" cap="none" strike="noStrike">
                        <a:solidFill>
                          <a:schemeClr val="dk1"/>
                        </a:solidFill>
                        <a:latin typeface="Calibri"/>
                        <a:ea typeface="Calibri"/>
                        <a:cs typeface="Calibri"/>
                        <a:sym typeface="Calibri"/>
                      </a:endParaRPr>
                    </a:p>
                  </a:txBody>
                  <a:tcPr marT="45700" marB="45700" marR="91450" marL="91450">
                    <a:lnL cap="flat" w="28575">
                      <a:solidFill>
                        <a:schemeClr val="dk1"/>
                      </a:solidFill>
                      <a:prstDash val="solid"/>
                      <a:round/>
                      <a:headEnd len="med" w="med" type="none"/>
                      <a:tailEnd len="med" w="med" type="none"/>
                    </a:lnL>
                    <a:lnR cap="flat" w="12700">
                      <a:solidFill>
                        <a:schemeClr val="dk1"/>
                      </a:solidFill>
                      <a:prstDash val="solid"/>
                      <a:round/>
                      <a:headEnd len="med" w="med" type="none"/>
                      <a:tailEnd len="med" w="med" type="none"/>
                    </a:lnR>
                    <a:lnT cap="flat" w="28575">
                      <a:solidFill>
                        <a:schemeClr val="dk1"/>
                      </a:solidFill>
                      <a:prstDash val="solid"/>
                      <a:round/>
                      <a:headEnd len="med" w="med" type="none"/>
                      <a:tailEnd len="med" w="med" type="none"/>
                    </a:lnT>
                    <a:lnB cap="flat" w="12700">
                      <a:solidFill>
                        <a:schemeClr val="dk1"/>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rgbClr val="0000FF"/>
                        </a:buClr>
                        <a:buSzPct val="25000"/>
                        <a:buFont typeface="Calibri"/>
                        <a:buNone/>
                      </a:pPr>
                      <a:r>
                        <a:rPr b="1" baseline="0" i="0" lang="zh-TW" sz="1800" u="none" cap="none" strike="noStrike">
                          <a:solidFill>
                            <a:srgbClr val="0000FF"/>
                          </a:solidFill>
                          <a:latin typeface="Calibri"/>
                          <a:ea typeface="Calibri"/>
                          <a:cs typeface="Calibri"/>
                          <a:sym typeface="Calibri"/>
                        </a:rPr>
                        <a:t>Current microphysics</a:t>
                      </a:r>
                    </a:p>
                  </a:txBody>
                  <a:tcPr marT="45700" marB="45700" marR="91450" marL="91450">
                    <a:lnL cap="flat" w="12700">
                      <a:solidFill>
                        <a:schemeClr val="dk1"/>
                      </a:solidFill>
                      <a:prstDash val="solid"/>
                      <a:round/>
                      <a:headEnd len="med" w="med" type="none"/>
                      <a:tailEnd len="med" w="med" type="none"/>
                    </a:lnL>
                    <a:lnR cap="flat" w="12700">
                      <a:solidFill>
                        <a:schemeClr val="dk1"/>
                      </a:solidFill>
                      <a:prstDash val="solid"/>
                      <a:round/>
                      <a:headEnd len="med" w="med" type="none"/>
                      <a:tailEnd len="med" w="med" type="none"/>
                    </a:lnR>
                    <a:lnT cap="flat" w="28575">
                      <a:solidFill>
                        <a:schemeClr val="dk1"/>
                      </a:solidFill>
                      <a:prstDash val="solid"/>
                      <a:round/>
                      <a:headEnd len="med" w="med" type="none"/>
                      <a:tailEnd len="med" w="med" type="none"/>
                    </a:lnT>
                    <a:lnB cap="flat" w="12700">
                      <a:solidFill>
                        <a:schemeClr val="dk1"/>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rgbClr val="0000FF"/>
                        </a:buClr>
                        <a:buSzPct val="25000"/>
                        <a:buFont typeface="Calibri"/>
                        <a:buNone/>
                      </a:pPr>
                      <a:r>
                        <a:rPr b="1" baseline="0" i="0" lang="zh-TW" sz="1800" u="none" cap="none" strike="noStrike">
                          <a:solidFill>
                            <a:srgbClr val="0000FF"/>
                          </a:solidFill>
                          <a:latin typeface="Calibri"/>
                          <a:ea typeface="Calibri"/>
                          <a:cs typeface="Calibri"/>
                          <a:sym typeface="Calibri"/>
                        </a:rPr>
                        <a:t>New microphysics</a:t>
                      </a:r>
                    </a:p>
                  </a:txBody>
                  <a:tcPr marT="45700" marB="45700" marR="91450" marL="91450">
                    <a:lnL cap="flat" w="12700">
                      <a:solidFill>
                        <a:schemeClr val="dk1"/>
                      </a:solidFill>
                      <a:prstDash val="solid"/>
                      <a:round/>
                      <a:headEnd len="med" w="med" type="none"/>
                      <a:tailEnd len="med" w="med" type="none"/>
                    </a:lnL>
                    <a:lnR cap="flat" w="28575">
                      <a:solidFill>
                        <a:schemeClr val="dk1"/>
                      </a:solidFill>
                      <a:prstDash val="solid"/>
                      <a:round/>
                      <a:headEnd len="med" w="med" type="none"/>
                      <a:tailEnd len="med" w="med" type="none"/>
                    </a:lnR>
                    <a:lnT cap="flat" w="28575">
                      <a:solidFill>
                        <a:schemeClr val="dk1"/>
                      </a:solidFill>
                      <a:prstDash val="solid"/>
                      <a:round/>
                      <a:headEnd len="med" w="med" type="none"/>
                      <a:tailEnd len="med" w="med" type="none"/>
                    </a:lnT>
                    <a:lnB cap="flat" w="12700">
                      <a:solidFill>
                        <a:schemeClr val="dk1"/>
                      </a:solidFill>
                      <a:prstDash val="solid"/>
                      <a:round/>
                      <a:headEnd len="med" w="med" type="none"/>
                      <a:tailEnd len="med" w="med" type="none"/>
                    </a:lnB>
                  </a:tcPr>
                </a:tc>
              </a:tr>
              <a:tr h="640025">
                <a:tc>
                  <a:txBody>
                    <a:bodyPr>
                      <a:noAutofit/>
                    </a:bodyPr>
                    <a:lstStyle/>
                    <a:p>
                      <a:pPr indent="0" lvl="0" marL="0" marR="0" rtl="0" algn="l">
                        <a:lnSpc>
                          <a:spcPct val="100000"/>
                        </a:lnSpc>
                        <a:spcBef>
                          <a:spcPts val="0"/>
                        </a:spcBef>
                        <a:spcAft>
                          <a:spcPts val="0"/>
                        </a:spcAft>
                        <a:buClr>
                          <a:srgbClr val="0000FF"/>
                        </a:buClr>
                        <a:buSzPct val="25000"/>
                        <a:buFont typeface="Calibri"/>
                        <a:buNone/>
                      </a:pPr>
                      <a:r>
                        <a:rPr b="1" baseline="0" i="0" lang="zh-TW" sz="1800" u="none" cap="none" strike="noStrike">
                          <a:solidFill>
                            <a:srgbClr val="0000FF"/>
                          </a:solidFill>
                          <a:latin typeface="Calibri"/>
                          <a:ea typeface="Calibri"/>
                          <a:cs typeface="Calibri"/>
                          <a:sym typeface="Calibri"/>
                        </a:rPr>
                        <a:t>Cloud Type</a:t>
                      </a:r>
                    </a:p>
                  </a:txBody>
                  <a:tcPr marT="45700" marB="45700" marR="91450" marL="91450">
                    <a:lnL cap="flat" w="28575">
                      <a:solidFill>
                        <a:schemeClr val="dk1"/>
                      </a:solidFill>
                      <a:prstDash val="solid"/>
                      <a:round/>
                      <a:headEnd len="med" w="med" type="none"/>
                      <a:tailEnd len="med" w="med" type="none"/>
                    </a:lnL>
                    <a:lnR cap="flat" w="12700">
                      <a:solidFill>
                        <a:schemeClr val="dk1"/>
                      </a:solidFill>
                      <a:prstDash val="solid"/>
                      <a:round/>
                      <a:headEnd len="med" w="med" type="none"/>
                      <a:tailEnd len="med" w="med" type="none"/>
                    </a:lnR>
                    <a:lnT cap="flat" w="12700">
                      <a:solidFill>
                        <a:schemeClr val="dk1"/>
                      </a:solidFill>
                      <a:prstDash val="solid"/>
                      <a:round/>
                      <a:headEnd len="med" w="med" type="none"/>
                      <a:tailEnd len="med" w="med" type="none"/>
                    </a:lnT>
                    <a:lnB cap="flat" w="12700">
                      <a:solidFill>
                        <a:schemeClr val="dk1"/>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Calibri"/>
                        <a:buNone/>
                      </a:pPr>
                      <a:r>
                        <a:rPr b="0" baseline="0" i="0" lang="zh-TW" sz="1800" u="none" cap="none" strike="noStrike">
                          <a:solidFill>
                            <a:schemeClr val="dk1"/>
                          </a:solidFill>
                          <a:latin typeface="Calibri"/>
                          <a:ea typeface="Calibri"/>
                          <a:cs typeface="Calibri"/>
                          <a:sym typeface="Calibri"/>
                        </a:rPr>
                        <a:t>Large scale (stratus, anvils and cirrus)</a:t>
                      </a:r>
                    </a:p>
                  </a:txBody>
                  <a:tcPr marT="45700" marB="45700" marR="91450" marL="91450">
                    <a:lnL cap="flat" w="12700">
                      <a:solidFill>
                        <a:schemeClr val="dk1"/>
                      </a:solidFill>
                      <a:prstDash val="solid"/>
                      <a:round/>
                      <a:headEnd len="med" w="med" type="none"/>
                      <a:tailEnd len="med" w="med" type="none"/>
                    </a:lnL>
                    <a:lnR cap="flat" w="12700">
                      <a:solidFill>
                        <a:schemeClr val="dk1"/>
                      </a:solidFill>
                      <a:prstDash val="solid"/>
                      <a:round/>
                      <a:headEnd len="med" w="med" type="none"/>
                      <a:tailEnd len="med" w="med" type="none"/>
                    </a:lnR>
                    <a:lnT cap="flat" w="12700">
                      <a:solidFill>
                        <a:schemeClr val="dk1"/>
                      </a:solidFill>
                      <a:prstDash val="solid"/>
                      <a:round/>
                      <a:headEnd len="med" w="med" type="none"/>
                      <a:tailEnd len="med" w="med" type="none"/>
                    </a:lnT>
                    <a:lnB cap="flat" w="12700">
                      <a:solidFill>
                        <a:schemeClr val="dk1"/>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Calibri"/>
                        <a:buNone/>
                      </a:pPr>
                      <a:r>
                        <a:rPr b="0" baseline="0" i="0" lang="zh-TW" sz="1800" u="none" cap="none" strike="noStrike">
                          <a:solidFill>
                            <a:schemeClr val="dk1"/>
                          </a:solidFill>
                          <a:latin typeface="Calibri"/>
                          <a:ea typeface="Calibri"/>
                          <a:cs typeface="Calibri"/>
                          <a:sym typeface="Calibri"/>
                        </a:rPr>
                        <a:t>Convective and Large Scale</a:t>
                      </a:r>
                    </a:p>
                  </a:txBody>
                  <a:tcPr marT="45700" marB="45700" marR="91450" marL="91450">
                    <a:lnL cap="flat" w="12700">
                      <a:solidFill>
                        <a:schemeClr val="dk1"/>
                      </a:solidFill>
                      <a:prstDash val="solid"/>
                      <a:round/>
                      <a:headEnd len="med" w="med" type="none"/>
                      <a:tailEnd len="med" w="med" type="none"/>
                    </a:lnL>
                    <a:lnR cap="flat" w="28575">
                      <a:solidFill>
                        <a:schemeClr val="dk1"/>
                      </a:solidFill>
                      <a:prstDash val="solid"/>
                      <a:round/>
                      <a:headEnd len="med" w="med" type="none"/>
                      <a:tailEnd len="med" w="med" type="none"/>
                    </a:lnR>
                    <a:lnT cap="flat" w="12700">
                      <a:solidFill>
                        <a:schemeClr val="dk1"/>
                      </a:solidFill>
                      <a:prstDash val="solid"/>
                      <a:round/>
                      <a:headEnd len="med" w="med" type="none"/>
                      <a:tailEnd len="med" w="med" type="none"/>
                    </a:lnT>
                    <a:lnB cap="flat" w="12700">
                      <a:solidFill>
                        <a:schemeClr val="dk1"/>
                      </a:solidFill>
                      <a:prstDash val="solid"/>
                      <a:round/>
                      <a:headEnd len="med" w="med" type="none"/>
                      <a:tailEnd len="med" w="med" type="none"/>
                    </a:lnB>
                  </a:tcPr>
                </a:tc>
              </a:tr>
              <a:tr h="407350">
                <a:tc>
                  <a:txBody>
                    <a:bodyPr>
                      <a:noAutofit/>
                    </a:bodyPr>
                    <a:lstStyle/>
                    <a:p>
                      <a:pPr indent="0" lvl="0" marL="0" marR="0" rtl="0" algn="l">
                        <a:lnSpc>
                          <a:spcPct val="100000"/>
                        </a:lnSpc>
                        <a:spcBef>
                          <a:spcPts val="0"/>
                        </a:spcBef>
                        <a:spcAft>
                          <a:spcPts val="0"/>
                        </a:spcAft>
                        <a:buClr>
                          <a:srgbClr val="0000FF"/>
                        </a:buClr>
                        <a:buSzPct val="25000"/>
                        <a:buFont typeface="Calibri"/>
                        <a:buNone/>
                      </a:pPr>
                      <a:r>
                        <a:rPr b="1" baseline="0" i="0" lang="zh-TW" sz="1800" u="none" cap="none" strike="noStrike">
                          <a:solidFill>
                            <a:srgbClr val="0000FF"/>
                          </a:solidFill>
                          <a:latin typeface="Calibri"/>
                          <a:ea typeface="Calibri"/>
                          <a:cs typeface="Calibri"/>
                          <a:sym typeface="Calibri"/>
                        </a:rPr>
                        <a:t>Moments</a:t>
                      </a:r>
                    </a:p>
                  </a:txBody>
                  <a:tcPr marT="45700" marB="45700" marR="91450" marL="91450">
                    <a:lnL cap="flat" w="28575">
                      <a:solidFill>
                        <a:schemeClr val="dk1"/>
                      </a:solidFill>
                      <a:prstDash val="solid"/>
                      <a:round/>
                      <a:headEnd len="med" w="med" type="none"/>
                      <a:tailEnd len="med" w="med" type="none"/>
                    </a:lnL>
                    <a:lnR cap="flat" w="12700">
                      <a:solidFill>
                        <a:schemeClr val="dk1"/>
                      </a:solidFill>
                      <a:prstDash val="solid"/>
                      <a:round/>
                      <a:headEnd len="med" w="med" type="none"/>
                      <a:tailEnd len="med" w="med" type="none"/>
                    </a:lnR>
                    <a:lnT cap="flat" w="12700">
                      <a:solidFill>
                        <a:schemeClr val="dk1"/>
                      </a:solidFill>
                      <a:prstDash val="solid"/>
                      <a:round/>
                      <a:headEnd len="med" w="med" type="none"/>
                      <a:tailEnd len="med" w="med" type="none"/>
                    </a:lnT>
                    <a:lnB cap="flat" w="12700">
                      <a:solidFill>
                        <a:schemeClr val="dk1"/>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Calibri"/>
                        <a:buNone/>
                      </a:pPr>
                      <a:r>
                        <a:rPr b="0" baseline="0" i="0" lang="zh-TW" sz="1800" u="none" cap="none" strike="noStrike">
                          <a:solidFill>
                            <a:schemeClr val="dk1"/>
                          </a:solidFill>
                          <a:latin typeface="Calibri"/>
                          <a:ea typeface="Calibri"/>
                          <a:cs typeface="Calibri"/>
                          <a:sym typeface="Calibri"/>
                        </a:rPr>
                        <a:t>One</a:t>
                      </a:r>
                    </a:p>
                  </a:txBody>
                  <a:tcPr marT="45700" marB="45700" marR="91450" marL="91450">
                    <a:lnL cap="flat" w="12700">
                      <a:solidFill>
                        <a:schemeClr val="dk1"/>
                      </a:solidFill>
                      <a:prstDash val="solid"/>
                      <a:round/>
                      <a:headEnd len="med" w="med" type="none"/>
                      <a:tailEnd len="med" w="med" type="none"/>
                    </a:lnL>
                    <a:lnR cap="flat" w="12700">
                      <a:solidFill>
                        <a:schemeClr val="dk1"/>
                      </a:solidFill>
                      <a:prstDash val="solid"/>
                      <a:round/>
                      <a:headEnd len="med" w="med" type="none"/>
                      <a:tailEnd len="med" w="med" type="none"/>
                    </a:lnR>
                    <a:lnT cap="flat" w="12700">
                      <a:solidFill>
                        <a:schemeClr val="dk1"/>
                      </a:solidFill>
                      <a:prstDash val="solid"/>
                      <a:round/>
                      <a:headEnd len="med" w="med" type="none"/>
                      <a:tailEnd len="med" w="med" type="none"/>
                    </a:lnT>
                    <a:lnB cap="flat" w="12700">
                      <a:solidFill>
                        <a:schemeClr val="dk1"/>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Calibri"/>
                        <a:buNone/>
                      </a:pPr>
                      <a:r>
                        <a:rPr b="0" baseline="0" i="0" lang="zh-TW" sz="1800" u="none" cap="none" strike="noStrike">
                          <a:solidFill>
                            <a:schemeClr val="dk1"/>
                          </a:solidFill>
                          <a:latin typeface="Calibri"/>
                          <a:ea typeface="Calibri"/>
                          <a:cs typeface="Calibri"/>
                          <a:sym typeface="Calibri"/>
                        </a:rPr>
                        <a:t>Two </a:t>
                      </a:r>
                    </a:p>
                  </a:txBody>
                  <a:tcPr marT="45700" marB="45700" marR="91450" marL="91450">
                    <a:lnL cap="flat" w="12700">
                      <a:solidFill>
                        <a:schemeClr val="dk1"/>
                      </a:solidFill>
                      <a:prstDash val="solid"/>
                      <a:round/>
                      <a:headEnd len="med" w="med" type="none"/>
                      <a:tailEnd len="med" w="med" type="none"/>
                    </a:lnL>
                    <a:lnR cap="flat" w="28575">
                      <a:solidFill>
                        <a:schemeClr val="dk1"/>
                      </a:solidFill>
                      <a:prstDash val="solid"/>
                      <a:round/>
                      <a:headEnd len="med" w="med" type="none"/>
                      <a:tailEnd len="med" w="med" type="none"/>
                    </a:lnR>
                    <a:lnT cap="flat" w="12700">
                      <a:solidFill>
                        <a:schemeClr val="dk1"/>
                      </a:solidFill>
                      <a:prstDash val="solid"/>
                      <a:round/>
                      <a:headEnd len="med" w="med" type="none"/>
                      <a:tailEnd len="med" w="med" type="none"/>
                    </a:lnT>
                    <a:lnB cap="flat" w="12700">
                      <a:solidFill>
                        <a:schemeClr val="dk1"/>
                      </a:solidFill>
                      <a:prstDash val="solid"/>
                      <a:round/>
                      <a:headEnd len="med" w="med" type="none"/>
                      <a:tailEnd len="med" w="med" type="none"/>
                    </a:lnB>
                  </a:tcPr>
                </a:tc>
              </a:tr>
              <a:tr h="640025">
                <a:tc>
                  <a:txBody>
                    <a:bodyPr>
                      <a:noAutofit/>
                    </a:bodyPr>
                    <a:lstStyle/>
                    <a:p>
                      <a:pPr indent="0" lvl="0" marL="0" marR="0" rtl="0" algn="l">
                        <a:lnSpc>
                          <a:spcPct val="100000"/>
                        </a:lnSpc>
                        <a:spcBef>
                          <a:spcPts val="0"/>
                        </a:spcBef>
                        <a:spcAft>
                          <a:spcPts val="0"/>
                        </a:spcAft>
                        <a:buClr>
                          <a:srgbClr val="0000FF"/>
                        </a:buClr>
                        <a:buSzPct val="25000"/>
                        <a:buFont typeface="Calibri"/>
                        <a:buNone/>
                      </a:pPr>
                      <a:r>
                        <a:rPr b="1" baseline="0" i="0" lang="zh-TW" sz="1800" u="none" cap="none" strike="noStrike">
                          <a:solidFill>
                            <a:srgbClr val="0000FF"/>
                          </a:solidFill>
                          <a:latin typeface="Calibri"/>
                          <a:ea typeface="Calibri"/>
                          <a:cs typeface="Calibri"/>
                          <a:sym typeface="Calibri"/>
                        </a:rPr>
                        <a:t>Species</a:t>
                      </a:r>
                    </a:p>
                  </a:txBody>
                  <a:tcPr marT="45700" marB="45700" marR="91450" marL="91450">
                    <a:lnL cap="flat" w="28575">
                      <a:solidFill>
                        <a:schemeClr val="dk1"/>
                      </a:solidFill>
                      <a:prstDash val="solid"/>
                      <a:round/>
                      <a:headEnd len="med" w="med" type="none"/>
                      <a:tailEnd len="med" w="med" type="none"/>
                    </a:lnL>
                    <a:lnR cap="flat" w="12700">
                      <a:solidFill>
                        <a:schemeClr val="dk1"/>
                      </a:solidFill>
                      <a:prstDash val="solid"/>
                      <a:round/>
                      <a:headEnd len="med" w="med" type="none"/>
                      <a:tailEnd len="med" w="med" type="none"/>
                    </a:lnR>
                    <a:lnT cap="flat" w="12700">
                      <a:solidFill>
                        <a:schemeClr val="dk1"/>
                      </a:solidFill>
                      <a:prstDash val="solid"/>
                      <a:round/>
                      <a:headEnd len="med" w="med" type="none"/>
                      <a:tailEnd len="med" w="med" type="none"/>
                    </a:lnT>
                    <a:lnB cap="flat" w="12700">
                      <a:solidFill>
                        <a:schemeClr val="dk1"/>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Calibri"/>
                        <a:buNone/>
                      </a:pPr>
                      <a:r>
                        <a:rPr b="0" baseline="0" i="0" lang="zh-TW" sz="1800" u="none" cap="none" strike="noStrike">
                          <a:solidFill>
                            <a:schemeClr val="dk1"/>
                          </a:solidFill>
                          <a:latin typeface="Calibri"/>
                          <a:ea typeface="Calibri"/>
                          <a:cs typeface="Calibri"/>
                          <a:sym typeface="Calibri"/>
                        </a:rPr>
                        <a:t>Mass of ice and liquid</a:t>
                      </a:r>
                    </a:p>
                  </a:txBody>
                  <a:tcPr marT="45700" marB="45700" marR="91450" marL="91450">
                    <a:lnL cap="flat" w="12700">
                      <a:solidFill>
                        <a:schemeClr val="dk1"/>
                      </a:solidFill>
                      <a:prstDash val="solid"/>
                      <a:round/>
                      <a:headEnd len="med" w="med" type="none"/>
                      <a:tailEnd len="med" w="med" type="none"/>
                    </a:lnL>
                    <a:lnR cap="flat" w="12700">
                      <a:solidFill>
                        <a:schemeClr val="dk1"/>
                      </a:solidFill>
                      <a:prstDash val="solid"/>
                      <a:round/>
                      <a:headEnd len="med" w="med" type="none"/>
                      <a:tailEnd len="med" w="med" type="none"/>
                    </a:lnR>
                    <a:lnT cap="flat" w="12700">
                      <a:solidFill>
                        <a:schemeClr val="dk1"/>
                      </a:solidFill>
                      <a:prstDash val="solid"/>
                      <a:round/>
                      <a:headEnd len="med" w="med" type="none"/>
                      <a:tailEnd len="med" w="med" type="none"/>
                    </a:lnT>
                    <a:lnB cap="flat" w="12700">
                      <a:solidFill>
                        <a:schemeClr val="dk1"/>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Calibri"/>
                        <a:buNone/>
                      </a:pPr>
                      <a:r>
                        <a:rPr b="0" baseline="0" i="0" lang="zh-TW" sz="1800" u="none" cap="none" strike="noStrike">
                          <a:solidFill>
                            <a:schemeClr val="dk1"/>
                          </a:solidFill>
                          <a:latin typeface="Calibri"/>
                          <a:ea typeface="Calibri"/>
                          <a:cs typeface="Calibri"/>
                          <a:sym typeface="Calibri"/>
                        </a:rPr>
                        <a:t>Mass and number of ice and liquid</a:t>
                      </a:r>
                    </a:p>
                  </a:txBody>
                  <a:tcPr marT="45700" marB="45700" marR="91450" marL="91450">
                    <a:lnL cap="flat" w="12700">
                      <a:solidFill>
                        <a:schemeClr val="dk1"/>
                      </a:solidFill>
                      <a:prstDash val="solid"/>
                      <a:round/>
                      <a:headEnd len="med" w="med" type="none"/>
                      <a:tailEnd len="med" w="med" type="none"/>
                    </a:lnL>
                    <a:lnR cap="flat" w="28575">
                      <a:solidFill>
                        <a:schemeClr val="dk1"/>
                      </a:solidFill>
                      <a:prstDash val="solid"/>
                      <a:round/>
                      <a:headEnd len="med" w="med" type="none"/>
                      <a:tailEnd len="med" w="med" type="none"/>
                    </a:lnR>
                    <a:lnT cap="flat" w="12700">
                      <a:solidFill>
                        <a:schemeClr val="dk1"/>
                      </a:solidFill>
                      <a:prstDash val="solid"/>
                      <a:round/>
                      <a:headEnd len="med" w="med" type="none"/>
                      <a:tailEnd len="med" w="med" type="none"/>
                    </a:lnT>
                    <a:lnB cap="flat" w="12700">
                      <a:solidFill>
                        <a:schemeClr val="dk1"/>
                      </a:solidFill>
                      <a:prstDash val="solid"/>
                      <a:round/>
                      <a:headEnd len="med" w="med" type="none"/>
                      <a:tailEnd len="med" w="med" type="none"/>
                    </a:lnB>
                  </a:tcPr>
                </a:tc>
              </a:tr>
              <a:tr h="640025">
                <a:tc>
                  <a:txBody>
                    <a:bodyPr>
                      <a:noAutofit/>
                    </a:bodyPr>
                    <a:lstStyle/>
                    <a:p>
                      <a:pPr indent="0" lvl="0" marL="0" marR="0" rtl="0" algn="l">
                        <a:lnSpc>
                          <a:spcPct val="100000"/>
                        </a:lnSpc>
                        <a:spcBef>
                          <a:spcPts val="0"/>
                        </a:spcBef>
                        <a:spcAft>
                          <a:spcPts val="0"/>
                        </a:spcAft>
                        <a:buClr>
                          <a:srgbClr val="0000FF"/>
                        </a:buClr>
                        <a:buSzPct val="25000"/>
                        <a:buFont typeface="Calibri"/>
                        <a:buNone/>
                      </a:pPr>
                      <a:r>
                        <a:rPr b="1" baseline="0" i="0" lang="zh-TW" sz="1800" u="none" cap="none" strike="noStrike">
                          <a:solidFill>
                            <a:srgbClr val="0000FF"/>
                          </a:solidFill>
                          <a:latin typeface="Calibri"/>
                          <a:ea typeface="Calibri"/>
                          <a:cs typeface="Calibri"/>
                          <a:sym typeface="Calibri"/>
                        </a:rPr>
                        <a:t>Ice-liquid Partitioning</a:t>
                      </a:r>
                    </a:p>
                  </a:txBody>
                  <a:tcPr marT="45700" marB="45700" marR="91450" marL="91450">
                    <a:lnL cap="flat" w="28575">
                      <a:solidFill>
                        <a:schemeClr val="dk1"/>
                      </a:solidFill>
                      <a:prstDash val="solid"/>
                      <a:round/>
                      <a:headEnd len="med" w="med" type="none"/>
                      <a:tailEnd len="med" w="med" type="none"/>
                    </a:lnL>
                    <a:lnR cap="flat" w="12700">
                      <a:solidFill>
                        <a:schemeClr val="dk1"/>
                      </a:solidFill>
                      <a:prstDash val="solid"/>
                      <a:round/>
                      <a:headEnd len="med" w="med" type="none"/>
                      <a:tailEnd len="med" w="med" type="none"/>
                    </a:lnR>
                    <a:lnT cap="flat" w="12700">
                      <a:solidFill>
                        <a:schemeClr val="dk1"/>
                      </a:solidFill>
                      <a:prstDash val="solid"/>
                      <a:round/>
                      <a:headEnd len="med" w="med" type="none"/>
                      <a:tailEnd len="med" w="med" type="none"/>
                    </a:lnT>
                    <a:lnB cap="flat" w="12700">
                      <a:solidFill>
                        <a:schemeClr val="dk1"/>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Calibri"/>
                        <a:buNone/>
                      </a:pPr>
                      <a:r>
                        <a:rPr b="0" baseline="0" i="0" lang="zh-TW" sz="1800" u="none" cap="none" strike="noStrike">
                          <a:solidFill>
                            <a:schemeClr val="dk1"/>
                          </a:solidFill>
                          <a:latin typeface="Calibri"/>
                          <a:ea typeface="Calibri"/>
                          <a:cs typeface="Calibri"/>
                          <a:sym typeface="Calibri"/>
                        </a:rPr>
                        <a:t>Prescribed as a function of Temperature</a:t>
                      </a:r>
                    </a:p>
                  </a:txBody>
                  <a:tcPr marT="45700" marB="45700" marR="91450" marL="91450">
                    <a:lnL cap="flat" w="12700">
                      <a:solidFill>
                        <a:schemeClr val="dk1"/>
                      </a:solidFill>
                      <a:prstDash val="solid"/>
                      <a:round/>
                      <a:headEnd len="med" w="med" type="none"/>
                      <a:tailEnd len="med" w="med" type="none"/>
                    </a:lnL>
                    <a:lnR cap="flat" w="12700">
                      <a:solidFill>
                        <a:schemeClr val="dk1"/>
                      </a:solidFill>
                      <a:prstDash val="solid"/>
                      <a:round/>
                      <a:headEnd len="med" w="med" type="none"/>
                      <a:tailEnd len="med" w="med" type="none"/>
                    </a:lnR>
                    <a:lnT cap="flat" w="12700">
                      <a:solidFill>
                        <a:schemeClr val="dk1"/>
                      </a:solidFill>
                      <a:prstDash val="solid"/>
                      <a:round/>
                      <a:headEnd len="med" w="med" type="none"/>
                      <a:tailEnd len="med" w="med" type="none"/>
                    </a:lnT>
                    <a:lnB cap="flat" w="12700">
                      <a:solidFill>
                        <a:schemeClr val="dk1"/>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Calibri"/>
                        <a:buNone/>
                      </a:pPr>
                      <a:r>
                        <a:rPr b="0" baseline="0" i="0" lang="zh-TW" sz="1800" u="none" cap="none" strike="noStrike">
                          <a:solidFill>
                            <a:schemeClr val="dk1"/>
                          </a:solidFill>
                          <a:latin typeface="Calibri"/>
                          <a:ea typeface="Calibri"/>
                          <a:cs typeface="Calibri"/>
                          <a:sym typeface="Calibri"/>
                        </a:rPr>
                        <a:t>Determined by the microphysics</a:t>
                      </a:r>
                    </a:p>
                  </a:txBody>
                  <a:tcPr marT="45700" marB="45700" marR="91450" marL="91450">
                    <a:lnL cap="flat" w="12700">
                      <a:solidFill>
                        <a:schemeClr val="dk1"/>
                      </a:solidFill>
                      <a:prstDash val="solid"/>
                      <a:round/>
                      <a:headEnd len="med" w="med" type="none"/>
                      <a:tailEnd len="med" w="med" type="none"/>
                    </a:lnL>
                    <a:lnR cap="flat" w="28575">
                      <a:solidFill>
                        <a:schemeClr val="dk1"/>
                      </a:solidFill>
                      <a:prstDash val="solid"/>
                      <a:round/>
                      <a:headEnd len="med" w="med" type="none"/>
                      <a:tailEnd len="med" w="med" type="none"/>
                    </a:lnR>
                    <a:lnT cap="flat" w="12700">
                      <a:solidFill>
                        <a:schemeClr val="dk1"/>
                      </a:solidFill>
                      <a:prstDash val="solid"/>
                      <a:round/>
                      <a:headEnd len="med" w="med" type="none"/>
                      <a:tailEnd len="med" w="med" type="none"/>
                    </a:lnT>
                    <a:lnB cap="flat" w="12700">
                      <a:solidFill>
                        <a:schemeClr val="dk1"/>
                      </a:solidFill>
                      <a:prstDash val="solid"/>
                      <a:round/>
                      <a:headEnd len="med" w="med" type="none"/>
                      <a:tailEnd len="med" w="med" type="none"/>
                    </a:lnB>
                  </a:tcPr>
                </a:tc>
              </a:tr>
              <a:tr h="640025">
                <a:tc>
                  <a:txBody>
                    <a:bodyPr>
                      <a:noAutofit/>
                    </a:bodyPr>
                    <a:lstStyle/>
                    <a:p>
                      <a:pPr indent="0" lvl="0" marL="0" marR="0" rtl="0" algn="l">
                        <a:lnSpc>
                          <a:spcPct val="100000"/>
                        </a:lnSpc>
                        <a:spcBef>
                          <a:spcPts val="0"/>
                        </a:spcBef>
                        <a:spcAft>
                          <a:spcPts val="0"/>
                        </a:spcAft>
                        <a:buClr>
                          <a:srgbClr val="0000FF"/>
                        </a:buClr>
                        <a:buSzPct val="25000"/>
                        <a:buFont typeface="Calibri"/>
                        <a:buNone/>
                      </a:pPr>
                      <a:r>
                        <a:rPr b="1" baseline="0" i="0" lang="zh-TW" sz="1800" u="none" cap="none" strike="noStrike">
                          <a:solidFill>
                            <a:srgbClr val="0000FF"/>
                          </a:solidFill>
                          <a:latin typeface="Calibri"/>
                          <a:ea typeface="Calibri"/>
                          <a:cs typeface="Calibri"/>
                          <a:sym typeface="Calibri"/>
                        </a:rPr>
                        <a:t>Droplet activation</a:t>
                      </a:r>
                    </a:p>
                  </a:txBody>
                  <a:tcPr marT="45700" marB="45700" marR="91450" marL="91450">
                    <a:lnL cap="flat" w="28575">
                      <a:solidFill>
                        <a:schemeClr val="dk1"/>
                      </a:solidFill>
                      <a:prstDash val="solid"/>
                      <a:round/>
                      <a:headEnd len="med" w="med" type="none"/>
                      <a:tailEnd len="med" w="med" type="none"/>
                    </a:lnL>
                    <a:lnR cap="flat" w="12700">
                      <a:solidFill>
                        <a:schemeClr val="dk1"/>
                      </a:solidFill>
                      <a:prstDash val="solid"/>
                      <a:round/>
                      <a:headEnd len="med" w="med" type="none"/>
                      <a:tailEnd len="med" w="med" type="none"/>
                    </a:lnR>
                    <a:lnT cap="flat" w="12700">
                      <a:solidFill>
                        <a:schemeClr val="dk1"/>
                      </a:solidFill>
                      <a:prstDash val="solid"/>
                      <a:round/>
                      <a:headEnd len="med" w="med" type="none"/>
                      <a:tailEnd len="med" w="med" type="none"/>
                    </a:lnT>
                    <a:lnB cap="flat" w="12700">
                      <a:solidFill>
                        <a:schemeClr val="dk1"/>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Calibri"/>
                        <a:buNone/>
                      </a:pPr>
                      <a:r>
                        <a:rPr b="0" baseline="0" i="0" lang="zh-TW" sz="1800" u="none" cap="none" strike="noStrike">
                          <a:solidFill>
                            <a:schemeClr val="dk1"/>
                          </a:solidFill>
                          <a:latin typeface="Calibri"/>
                          <a:ea typeface="Calibri"/>
                          <a:cs typeface="Calibri"/>
                          <a:sym typeface="Calibri"/>
                        </a:rPr>
                        <a:t>Not available</a:t>
                      </a:r>
                    </a:p>
                  </a:txBody>
                  <a:tcPr marT="45700" marB="45700" marR="91450" marL="91450">
                    <a:lnL cap="flat" w="12700">
                      <a:solidFill>
                        <a:schemeClr val="dk1"/>
                      </a:solidFill>
                      <a:prstDash val="solid"/>
                      <a:round/>
                      <a:headEnd len="med" w="med" type="none"/>
                      <a:tailEnd len="med" w="med" type="none"/>
                    </a:lnL>
                    <a:lnR cap="flat" w="12700">
                      <a:solidFill>
                        <a:schemeClr val="dk1"/>
                      </a:solidFill>
                      <a:prstDash val="solid"/>
                      <a:round/>
                      <a:headEnd len="med" w="med" type="none"/>
                      <a:tailEnd len="med" w="med" type="none"/>
                    </a:lnR>
                    <a:lnT cap="flat" w="12700">
                      <a:solidFill>
                        <a:schemeClr val="dk1"/>
                      </a:solidFill>
                      <a:prstDash val="solid"/>
                      <a:round/>
                      <a:headEnd len="med" w="med" type="none"/>
                      <a:tailEnd len="med" w="med" type="none"/>
                    </a:lnT>
                    <a:lnB cap="flat" w="12700">
                      <a:solidFill>
                        <a:schemeClr val="dk1"/>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Calibri"/>
                        <a:buNone/>
                      </a:pPr>
                      <a:r>
                        <a:rPr b="0" baseline="0" i="0" lang="zh-TW" sz="1800" u="none" cap="none" strike="noStrike">
                          <a:solidFill>
                            <a:schemeClr val="dk1"/>
                          </a:solidFill>
                          <a:latin typeface="Calibri"/>
                          <a:ea typeface="Calibri"/>
                          <a:cs typeface="Calibri"/>
                          <a:sym typeface="Calibri"/>
                        </a:rPr>
                        <a:t>Explicit, linked to the aerosol </a:t>
                      </a:r>
                    </a:p>
                  </a:txBody>
                  <a:tcPr marT="45700" marB="45700" marR="91450" marL="91450">
                    <a:lnL cap="flat" w="12700">
                      <a:solidFill>
                        <a:schemeClr val="dk1"/>
                      </a:solidFill>
                      <a:prstDash val="solid"/>
                      <a:round/>
                      <a:headEnd len="med" w="med" type="none"/>
                      <a:tailEnd len="med" w="med" type="none"/>
                    </a:lnL>
                    <a:lnR cap="flat" w="28575">
                      <a:solidFill>
                        <a:schemeClr val="dk1"/>
                      </a:solidFill>
                      <a:prstDash val="solid"/>
                      <a:round/>
                      <a:headEnd len="med" w="med" type="none"/>
                      <a:tailEnd len="med" w="med" type="none"/>
                    </a:lnR>
                    <a:lnT cap="flat" w="12700">
                      <a:solidFill>
                        <a:schemeClr val="dk1"/>
                      </a:solidFill>
                      <a:prstDash val="solid"/>
                      <a:round/>
                      <a:headEnd len="med" w="med" type="none"/>
                      <a:tailEnd len="med" w="med" type="none"/>
                    </a:lnT>
                    <a:lnB cap="flat" w="12700">
                      <a:solidFill>
                        <a:schemeClr val="dk1"/>
                      </a:solidFill>
                      <a:prstDash val="solid"/>
                      <a:round/>
                      <a:headEnd len="med" w="med" type="none"/>
                      <a:tailEnd len="med" w="med" type="none"/>
                    </a:lnB>
                  </a:tcPr>
                </a:tc>
              </a:tr>
              <a:tr h="640025">
                <a:tc>
                  <a:txBody>
                    <a:bodyPr>
                      <a:noAutofit/>
                    </a:bodyPr>
                    <a:lstStyle/>
                    <a:p>
                      <a:pPr indent="0" lvl="0" marL="0" marR="0" rtl="0" algn="l">
                        <a:lnSpc>
                          <a:spcPct val="100000"/>
                        </a:lnSpc>
                        <a:spcBef>
                          <a:spcPts val="0"/>
                        </a:spcBef>
                        <a:spcAft>
                          <a:spcPts val="0"/>
                        </a:spcAft>
                        <a:buClr>
                          <a:srgbClr val="0000FF"/>
                        </a:buClr>
                        <a:buSzPct val="25000"/>
                        <a:buFont typeface="Calibri"/>
                        <a:buNone/>
                      </a:pPr>
                      <a:r>
                        <a:rPr b="1" baseline="0" i="0" lang="zh-TW" sz="1800" u="none" cap="none" strike="noStrike">
                          <a:solidFill>
                            <a:srgbClr val="0000FF"/>
                          </a:solidFill>
                          <a:latin typeface="Calibri"/>
                          <a:ea typeface="Calibri"/>
                          <a:cs typeface="Calibri"/>
                          <a:sym typeface="Calibri"/>
                        </a:rPr>
                        <a:t>Ice nucleation</a:t>
                      </a:r>
                    </a:p>
                  </a:txBody>
                  <a:tcPr marT="45700" marB="45700" marR="91450" marL="91450">
                    <a:lnL cap="flat" w="28575">
                      <a:solidFill>
                        <a:schemeClr val="dk1"/>
                      </a:solidFill>
                      <a:prstDash val="solid"/>
                      <a:round/>
                      <a:headEnd len="med" w="med" type="none"/>
                      <a:tailEnd len="med" w="med" type="none"/>
                    </a:lnL>
                    <a:lnR cap="flat" w="12700">
                      <a:solidFill>
                        <a:schemeClr val="dk1"/>
                      </a:solidFill>
                      <a:prstDash val="solid"/>
                      <a:round/>
                      <a:headEnd len="med" w="med" type="none"/>
                      <a:tailEnd len="med" w="med" type="none"/>
                    </a:lnR>
                    <a:lnT cap="flat" w="12700">
                      <a:solidFill>
                        <a:schemeClr val="dk1"/>
                      </a:solidFill>
                      <a:prstDash val="solid"/>
                      <a:round/>
                      <a:headEnd len="med" w="med" type="none"/>
                      <a:tailEnd len="med" w="med" type="none"/>
                    </a:lnT>
                    <a:lnB cap="flat" w="12700">
                      <a:solidFill>
                        <a:schemeClr val="dk1"/>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Calibri"/>
                        <a:buNone/>
                      </a:pPr>
                      <a:r>
                        <a:rPr b="0" baseline="0" i="0" lang="zh-TW" sz="1800" u="none" cap="none" strike="noStrike">
                          <a:solidFill>
                            <a:schemeClr val="dk1"/>
                          </a:solidFill>
                          <a:latin typeface="Calibri"/>
                          <a:ea typeface="Calibri"/>
                          <a:cs typeface="Calibri"/>
                          <a:sym typeface="Calibri"/>
                        </a:rPr>
                        <a:t>Not available</a:t>
                      </a:r>
                    </a:p>
                  </a:txBody>
                  <a:tcPr marT="45700" marB="45700" marR="91450" marL="91450">
                    <a:lnL cap="flat" w="12700">
                      <a:solidFill>
                        <a:schemeClr val="dk1"/>
                      </a:solidFill>
                      <a:prstDash val="solid"/>
                      <a:round/>
                      <a:headEnd len="med" w="med" type="none"/>
                      <a:tailEnd len="med" w="med" type="none"/>
                    </a:lnL>
                    <a:lnR cap="flat" w="12700">
                      <a:solidFill>
                        <a:schemeClr val="dk1"/>
                      </a:solidFill>
                      <a:prstDash val="solid"/>
                      <a:round/>
                      <a:headEnd len="med" w="med" type="none"/>
                      <a:tailEnd len="med" w="med" type="none"/>
                    </a:lnR>
                    <a:lnT cap="flat" w="12700">
                      <a:solidFill>
                        <a:schemeClr val="dk1"/>
                      </a:solidFill>
                      <a:prstDash val="solid"/>
                      <a:round/>
                      <a:headEnd len="med" w="med" type="none"/>
                      <a:tailEnd len="med" w="med" type="none"/>
                    </a:lnT>
                    <a:lnB cap="flat" w="12700">
                      <a:solidFill>
                        <a:schemeClr val="dk1"/>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Calibri"/>
                        <a:buNone/>
                      </a:pPr>
                      <a:r>
                        <a:rPr b="0" baseline="0" i="0" lang="zh-TW" sz="1800" u="none" cap="none" strike="noStrike">
                          <a:solidFill>
                            <a:schemeClr val="dk1"/>
                          </a:solidFill>
                          <a:latin typeface="Calibri"/>
                          <a:ea typeface="Calibri"/>
                          <a:cs typeface="Calibri"/>
                          <a:sym typeface="Calibri"/>
                        </a:rPr>
                        <a:t>Explicit, Linked to the aerosol </a:t>
                      </a:r>
                    </a:p>
                  </a:txBody>
                  <a:tcPr marT="45700" marB="45700" marR="91450" marL="91450">
                    <a:lnL cap="flat" w="12700">
                      <a:solidFill>
                        <a:schemeClr val="dk1"/>
                      </a:solidFill>
                      <a:prstDash val="solid"/>
                      <a:round/>
                      <a:headEnd len="med" w="med" type="none"/>
                      <a:tailEnd len="med" w="med" type="none"/>
                    </a:lnL>
                    <a:lnR cap="flat" w="28575">
                      <a:solidFill>
                        <a:schemeClr val="dk1"/>
                      </a:solidFill>
                      <a:prstDash val="solid"/>
                      <a:round/>
                      <a:headEnd len="med" w="med" type="none"/>
                      <a:tailEnd len="med" w="med" type="none"/>
                    </a:lnR>
                    <a:lnT cap="flat" w="12700">
                      <a:solidFill>
                        <a:schemeClr val="dk1"/>
                      </a:solidFill>
                      <a:prstDash val="solid"/>
                      <a:round/>
                      <a:headEnd len="med" w="med" type="none"/>
                      <a:tailEnd len="med" w="med" type="none"/>
                    </a:lnT>
                    <a:lnB cap="flat" w="12700">
                      <a:solidFill>
                        <a:schemeClr val="dk1"/>
                      </a:solidFill>
                      <a:prstDash val="solid"/>
                      <a:round/>
                      <a:headEnd len="med" w="med" type="none"/>
                      <a:tailEnd len="med" w="med" type="none"/>
                    </a:lnB>
                  </a:tcPr>
                </a:tc>
              </a:tr>
              <a:tr h="640025">
                <a:tc>
                  <a:txBody>
                    <a:bodyPr>
                      <a:noAutofit/>
                    </a:bodyPr>
                    <a:lstStyle/>
                    <a:p>
                      <a:pPr indent="0" lvl="0" marL="0" marR="0" rtl="0" algn="l">
                        <a:lnSpc>
                          <a:spcPct val="100000"/>
                        </a:lnSpc>
                        <a:spcBef>
                          <a:spcPts val="0"/>
                        </a:spcBef>
                        <a:spcAft>
                          <a:spcPts val="0"/>
                        </a:spcAft>
                        <a:buClr>
                          <a:srgbClr val="0000FF"/>
                        </a:buClr>
                        <a:buSzPct val="25000"/>
                        <a:buFont typeface="Calibri"/>
                        <a:buNone/>
                      </a:pPr>
                      <a:r>
                        <a:rPr b="1" baseline="0" i="0" lang="zh-TW" sz="1800" u="none" cap="none" strike="noStrike">
                          <a:solidFill>
                            <a:srgbClr val="0000FF"/>
                          </a:solidFill>
                          <a:latin typeface="Calibri"/>
                          <a:ea typeface="Calibri"/>
                          <a:cs typeface="Calibri"/>
                          <a:sym typeface="Calibri"/>
                        </a:rPr>
                        <a:t>Subgrid scale variability</a:t>
                      </a:r>
                    </a:p>
                  </a:txBody>
                  <a:tcPr marT="45700" marB="45700" marR="91450" marL="91450">
                    <a:lnL cap="flat" w="28575">
                      <a:solidFill>
                        <a:schemeClr val="dk1"/>
                      </a:solidFill>
                      <a:prstDash val="solid"/>
                      <a:round/>
                      <a:headEnd len="med" w="med" type="none"/>
                      <a:tailEnd len="med" w="med" type="none"/>
                    </a:lnL>
                    <a:lnR cap="flat" w="12700">
                      <a:solidFill>
                        <a:schemeClr val="dk1"/>
                      </a:solidFill>
                      <a:prstDash val="solid"/>
                      <a:round/>
                      <a:headEnd len="med" w="med" type="none"/>
                      <a:tailEnd len="med" w="med" type="none"/>
                    </a:lnR>
                    <a:lnT cap="flat" w="12700">
                      <a:solidFill>
                        <a:schemeClr val="dk1"/>
                      </a:solidFill>
                      <a:prstDash val="solid"/>
                      <a:round/>
                      <a:headEnd len="med" w="med" type="none"/>
                      <a:tailEnd len="med" w="med" type="none"/>
                    </a:lnT>
                    <a:lnB cap="flat" w="28575">
                      <a:solidFill>
                        <a:schemeClr val="dk1"/>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Calibri"/>
                        <a:buNone/>
                      </a:pPr>
                      <a:r>
                        <a:rPr b="0" baseline="0" i="0" lang="zh-TW" sz="1800" u="none" cap="none" strike="noStrike">
                          <a:solidFill>
                            <a:schemeClr val="dk1"/>
                          </a:solidFill>
                          <a:latin typeface="Calibri"/>
                          <a:ea typeface="Calibri"/>
                          <a:cs typeface="Calibri"/>
                          <a:sym typeface="Calibri"/>
                        </a:rPr>
                        <a:t>Only total water</a:t>
                      </a:r>
                    </a:p>
                  </a:txBody>
                  <a:tcPr marT="45700" marB="45700" marR="91450" marL="91450">
                    <a:lnL cap="flat" w="12700">
                      <a:solidFill>
                        <a:schemeClr val="dk1"/>
                      </a:solidFill>
                      <a:prstDash val="solid"/>
                      <a:round/>
                      <a:headEnd len="med" w="med" type="none"/>
                      <a:tailEnd len="med" w="med" type="none"/>
                    </a:lnL>
                    <a:lnR cap="flat" w="12700">
                      <a:solidFill>
                        <a:schemeClr val="dk1"/>
                      </a:solidFill>
                      <a:prstDash val="solid"/>
                      <a:round/>
                      <a:headEnd len="med" w="med" type="none"/>
                      <a:tailEnd len="med" w="med" type="none"/>
                    </a:lnR>
                    <a:lnT cap="flat" w="12700">
                      <a:solidFill>
                        <a:schemeClr val="dk1"/>
                      </a:solidFill>
                      <a:prstDash val="solid"/>
                      <a:round/>
                      <a:headEnd len="med" w="med" type="none"/>
                      <a:tailEnd len="med" w="med" type="none"/>
                    </a:lnT>
                    <a:lnB cap="flat" w="28575">
                      <a:solidFill>
                        <a:schemeClr val="dk1"/>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Calibri"/>
                        <a:buNone/>
                      </a:pPr>
                      <a:r>
                        <a:rPr b="0" baseline="0" i="0" lang="zh-TW" sz="1800" u="none" cap="none" strike="noStrike">
                          <a:solidFill>
                            <a:schemeClr val="dk1"/>
                          </a:solidFill>
                          <a:latin typeface="Calibri"/>
                          <a:ea typeface="Calibri"/>
                          <a:cs typeface="Calibri"/>
                          <a:sym typeface="Calibri"/>
                        </a:rPr>
                        <a:t>Total water, liquid, and vertical velocity</a:t>
                      </a:r>
                    </a:p>
                  </a:txBody>
                  <a:tcPr marT="45700" marB="45700" marR="91450" marL="91450">
                    <a:lnL cap="flat" w="12700">
                      <a:solidFill>
                        <a:schemeClr val="dk1"/>
                      </a:solidFill>
                      <a:prstDash val="solid"/>
                      <a:round/>
                      <a:headEnd len="med" w="med" type="none"/>
                      <a:tailEnd len="med" w="med" type="none"/>
                    </a:lnL>
                    <a:lnR cap="flat" w="28575">
                      <a:solidFill>
                        <a:schemeClr val="dk1"/>
                      </a:solidFill>
                      <a:prstDash val="solid"/>
                      <a:round/>
                      <a:headEnd len="med" w="med" type="none"/>
                      <a:tailEnd len="med" w="med" type="none"/>
                    </a:lnR>
                    <a:lnT cap="flat" w="12700">
                      <a:solidFill>
                        <a:schemeClr val="dk1"/>
                      </a:solidFill>
                      <a:prstDash val="solid"/>
                      <a:round/>
                      <a:headEnd len="med" w="med" type="none"/>
                      <a:tailEnd len="med" w="med" type="none"/>
                    </a:lnT>
                    <a:lnB cap="flat" w="28575">
                      <a:solidFill>
                        <a:schemeClr val="dk1"/>
                      </a:solidFill>
                      <a:prstDash val="solid"/>
                      <a:round/>
                      <a:headEnd len="med" w="med" type="none"/>
                      <a:tailEnd len="med" w="med" type="none"/>
                    </a:lnB>
                  </a:tcPr>
                </a:tc>
              </a:tr>
            </a:tbl>
          </a:graphicData>
        </a:graphic>
      </p:graphicFrame>
      <p:sp>
        <p:nvSpPr>
          <p:cNvPr id="534" name="Shape 534"/>
          <p:cNvSpPr/>
          <p:nvPr/>
        </p:nvSpPr>
        <p:spPr>
          <a:xfrm>
            <a:off x="685800" y="5867400"/>
            <a:ext cx="8153399" cy="64611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zh-TW" sz="1200" u="none" cap="none" strike="noStrike">
                <a:solidFill>
                  <a:schemeClr val="dk1"/>
                </a:solidFill>
                <a:latin typeface="Calibri"/>
                <a:ea typeface="Calibri"/>
                <a:cs typeface="Calibri"/>
                <a:sym typeface="Calibri"/>
              </a:rPr>
              <a:t>Barahona, D., Molod, A., Bacmeister, J., Nenes, A., Gettelman, A., Morrison, H., Phillips, V., and Eichmann, A.: Development of two-moment cloud microphysics for liquid and ice within the NASA Goddard Earth Observing System Model (GEOS-5), Geosci. Model Dev., 7, 1733-1766, doi:10.5194/gmd-7-1733-2014, 2014.</a:t>
            </a:r>
          </a:p>
        </p:txBody>
      </p:sp>
      <p:sp>
        <p:nvSpPr>
          <p:cNvPr id="535" name="Shape 535"/>
          <p:cNvSpPr txBox="1"/>
          <p:nvPr>
            <p:ph idx="12" type="sldNum"/>
          </p:nvPr>
        </p:nvSpPr>
        <p:spPr>
          <a:xfrm>
            <a:off x="7010400" y="6552210"/>
            <a:ext cx="2133599" cy="30479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zh-TW" sz="1400" u="none" cap="none" strike="noStrike">
                <a:solidFill>
                  <a:schemeClr val="dk1"/>
                </a:solidFill>
                <a:latin typeface="Arial"/>
                <a:ea typeface="Arial"/>
                <a:cs typeface="Arial"/>
                <a:sym typeface="Arial"/>
              </a:rPr>
              <a:t>‹#›</a:t>
            </a:fld>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9" name="Shape 539"/>
        <p:cNvGrpSpPr/>
        <p:nvPr/>
      </p:nvGrpSpPr>
      <p:grpSpPr>
        <a:xfrm>
          <a:off x="0" y="0"/>
          <a:ext cx="0" cy="0"/>
          <a:chOff x="0" y="0"/>
          <a:chExt cx="0" cy="0"/>
        </a:xfrm>
      </p:grpSpPr>
      <p:sp>
        <p:nvSpPr>
          <p:cNvPr id="540" name="Shape 540"/>
          <p:cNvSpPr txBox="1"/>
          <p:nvPr/>
        </p:nvSpPr>
        <p:spPr>
          <a:xfrm>
            <a:off x="762000" y="-47776"/>
            <a:ext cx="8229600" cy="609599"/>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zh-TW" sz="2800" u="none" cap="none" strike="noStrike">
                <a:solidFill>
                  <a:srgbClr val="000099"/>
                </a:solidFill>
                <a:latin typeface="Calibri"/>
                <a:ea typeface="Calibri"/>
                <a:cs typeface="Calibri"/>
                <a:sym typeface="Calibri"/>
              </a:rPr>
              <a:t>Two-Moment Cloud Microphysics</a:t>
            </a:r>
          </a:p>
        </p:txBody>
      </p:sp>
      <p:sp>
        <p:nvSpPr>
          <p:cNvPr id="541" name="Shape 541"/>
          <p:cNvSpPr/>
          <p:nvPr/>
        </p:nvSpPr>
        <p:spPr>
          <a:xfrm>
            <a:off x="762000" y="1600200"/>
            <a:ext cx="3449637" cy="4190999"/>
          </a:xfrm>
          <a:custGeom>
            <a:pathLst>
              <a:path extrusionOk="0" h="3851601" w="3450031">
                <a:moveTo>
                  <a:pt x="540577" y="3786909"/>
                </a:moveTo>
                <a:cubicBezTo>
                  <a:pt x="484225" y="3702383"/>
                  <a:pt x="579219" y="3851601"/>
                  <a:pt x="503631" y="3685309"/>
                </a:cubicBezTo>
                <a:cubicBezTo>
                  <a:pt x="498226" y="3673418"/>
                  <a:pt x="485158" y="3666836"/>
                  <a:pt x="475922" y="3657600"/>
                </a:cubicBezTo>
                <a:cubicBezTo>
                  <a:pt x="472961" y="3645758"/>
                  <a:pt x="464076" y="3606199"/>
                  <a:pt x="457449" y="3592945"/>
                </a:cubicBezTo>
                <a:cubicBezTo>
                  <a:pt x="452485" y="3583016"/>
                  <a:pt x="445134" y="3574472"/>
                  <a:pt x="438977" y="3565236"/>
                </a:cubicBezTo>
                <a:cubicBezTo>
                  <a:pt x="435898" y="3552921"/>
                  <a:pt x="438099" y="3537844"/>
                  <a:pt x="429740" y="3528291"/>
                </a:cubicBezTo>
                <a:cubicBezTo>
                  <a:pt x="415120" y="3511583"/>
                  <a:pt x="393912" y="3501793"/>
                  <a:pt x="374322" y="3491345"/>
                </a:cubicBezTo>
                <a:cubicBezTo>
                  <a:pt x="218870" y="3408437"/>
                  <a:pt x="339188" y="3486396"/>
                  <a:pt x="263486" y="3435927"/>
                </a:cubicBezTo>
                <a:cubicBezTo>
                  <a:pt x="228904" y="3349473"/>
                  <a:pt x="229013" y="3368599"/>
                  <a:pt x="254249" y="3223491"/>
                </a:cubicBezTo>
                <a:cubicBezTo>
                  <a:pt x="261466" y="3181995"/>
                  <a:pt x="289064" y="3178444"/>
                  <a:pt x="309667" y="3149600"/>
                </a:cubicBezTo>
                <a:cubicBezTo>
                  <a:pt x="317670" y="3138396"/>
                  <a:pt x="321982" y="3124970"/>
                  <a:pt x="328140" y="3112655"/>
                </a:cubicBezTo>
                <a:cubicBezTo>
                  <a:pt x="321982" y="3081867"/>
                  <a:pt x="326724" y="3046652"/>
                  <a:pt x="309667" y="3020291"/>
                </a:cubicBezTo>
                <a:cubicBezTo>
                  <a:pt x="290597" y="2990819"/>
                  <a:pt x="249947" y="2981797"/>
                  <a:pt x="226540" y="2955636"/>
                </a:cubicBezTo>
                <a:cubicBezTo>
                  <a:pt x="196932" y="2922545"/>
                  <a:pt x="177279" y="2881745"/>
                  <a:pt x="152649" y="2844800"/>
                </a:cubicBezTo>
                <a:cubicBezTo>
                  <a:pt x="128019" y="2755515"/>
                  <a:pt x="90452" y="2668824"/>
                  <a:pt x="78758" y="2576945"/>
                </a:cubicBezTo>
                <a:cubicBezTo>
                  <a:pt x="62687" y="2450674"/>
                  <a:pt x="77363" y="2389962"/>
                  <a:pt x="97231" y="2290618"/>
                </a:cubicBezTo>
                <a:cubicBezTo>
                  <a:pt x="32577" y="2247515"/>
                  <a:pt x="54128" y="2272146"/>
                  <a:pt x="23340" y="2225964"/>
                </a:cubicBezTo>
                <a:cubicBezTo>
                  <a:pt x="5813" y="2155851"/>
                  <a:pt x="0" y="2155005"/>
                  <a:pt x="41813" y="2050473"/>
                </a:cubicBezTo>
                <a:cubicBezTo>
                  <a:pt x="49898" y="2030260"/>
                  <a:pt x="72601" y="2019685"/>
                  <a:pt x="87995" y="2004291"/>
                </a:cubicBezTo>
                <a:cubicBezTo>
                  <a:pt x="84916" y="1948873"/>
                  <a:pt x="83783" y="1893312"/>
                  <a:pt x="78758" y="1838036"/>
                </a:cubicBezTo>
                <a:cubicBezTo>
                  <a:pt x="77609" y="1825394"/>
                  <a:pt x="72011" y="1813538"/>
                  <a:pt x="69522" y="1801091"/>
                </a:cubicBezTo>
                <a:cubicBezTo>
                  <a:pt x="65849" y="1782727"/>
                  <a:pt x="63365" y="1764146"/>
                  <a:pt x="60286" y="1745673"/>
                </a:cubicBezTo>
                <a:cubicBezTo>
                  <a:pt x="57207" y="1656388"/>
                  <a:pt x="51049" y="1567156"/>
                  <a:pt x="51049" y="1477818"/>
                </a:cubicBezTo>
                <a:cubicBezTo>
                  <a:pt x="51049" y="1419240"/>
                  <a:pt x="60286" y="1360905"/>
                  <a:pt x="60286" y="1302327"/>
                </a:cubicBezTo>
                <a:cubicBezTo>
                  <a:pt x="60286" y="1157591"/>
                  <a:pt x="54128" y="1012921"/>
                  <a:pt x="51049" y="868218"/>
                </a:cubicBezTo>
                <a:cubicBezTo>
                  <a:pt x="62500" y="662123"/>
                  <a:pt x="44647" y="762383"/>
                  <a:pt x="78758" y="637309"/>
                </a:cubicBezTo>
                <a:cubicBezTo>
                  <a:pt x="80178" y="632102"/>
                  <a:pt x="91787" y="580821"/>
                  <a:pt x="97231" y="572655"/>
                </a:cubicBezTo>
                <a:cubicBezTo>
                  <a:pt x="104477" y="561786"/>
                  <a:pt x="115704" y="554182"/>
                  <a:pt x="124940" y="544945"/>
                </a:cubicBezTo>
                <a:cubicBezTo>
                  <a:pt x="149944" y="469934"/>
                  <a:pt x="134705" y="506943"/>
                  <a:pt x="171122" y="434109"/>
                </a:cubicBezTo>
                <a:cubicBezTo>
                  <a:pt x="174201" y="421794"/>
                  <a:pt x="177604" y="409556"/>
                  <a:pt x="180358" y="397164"/>
                </a:cubicBezTo>
                <a:cubicBezTo>
                  <a:pt x="183764" y="381839"/>
                  <a:pt x="184083" y="365681"/>
                  <a:pt x="189595" y="350982"/>
                </a:cubicBezTo>
                <a:cubicBezTo>
                  <a:pt x="193493" y="340588"/>
                  <a:pt x="203103" y="333202"/>
                  <a:pt x="208067" y="323273"/>
                </a:cubicBezTo>
                <a:cubicBezTo>
                  <a:pt x="215482" y="308443"/>
                  <a:pt x="219806" y="292242"/>
                  <a:pt x="226540" y="277091"/>
                </a:cubicBezTo>
                <a:cubicBezTo>
                  <a:pt x="237698" y="251986"/>
                  <a:pt x="247275" y="234050"/>
                  <a:pt x="263486" y="212436"/>
                </a:cubicBezTo>
                <a:cubicBezTo>
                  <a:pt x="275314" y="196665"/>
                  <a:pt x="284281" y="177560"/>
                  <a:pt x="300431" y="166255"/>
                </a:cubicBezTo>
                <a:cubicBezTo>
                  <a:pt x="319180" y="153131"/>
                  <a:pt x="378326" y="143286"/>
                  <a:pt x="402031" y="138545"/>
                </a:cubicBezTo>
                <a:cubicBezTo>
                  <a:pt x="411267" y="129309"/>
                  <a:pt x="418399" y="117317"/>
                  <a:pt x="429740" y="110836"/>
                </a:cubicBezTo>
                <a:cubicBezTo>
                  <a:pt x="444256" y="102542"/>
                  <a:pt x="528806" y="92726"/>
                  <a:pt x="531340" y="92364"/>
                </a:cubicBezTo>
                <a:cubicBezTo>
                  <a:pt x="621255" y="47406"/>
                  <a:pt x="554686" y="76038"/>
                  <a:pt x="743777" y="46182"/>
                </a:cubicBezTo>
                <a:cubicBezTo>
                  <a:pt x="977962" y="9205"/>
                  <a:pt x="1217910" y="40024"/>
                  <a:pt x="1454977" y="36945"/>
                </a:cubicBezTo>
                <a:cubicBezTo>
                  <a:pt x="1473450" y="30788"/>
                  <a:pt x="1491744" y="24068"/>
                  <a:pt x="1510395" y="18473"/>
                </a:cubicBezTo>
                <a:cubicBezTo>
                  <a:pt x="1522554" y="14825"/>
                  <a:pt x="1534647" y="9414"/>
                  <a:pt x="1547340" y="9236"/>
                </a:cubicBezTo>
                <a:lnTo>
                  <a:pt x="2831195" y="0"/>
                </a:lnTo>
                <a:lnTo>
                  <a:pt x="3283777" y="18473"/>
                </a:lnTo>
                <a:cubicBezTo>
                  <a:pt x="3302477" y="19493"/>
                  <a:pt x="3322146" y="19959"/>
                  <a:pt x="3339195" y="27709"/>
                </a:cubicBezTo>
                <a:cubicBezTo>
                  <a:pt x="3357142" y="35867"/>
                  <a:pt x="3370541" y="51673"/>
                  <a:pt x="3385377" y="64655"/>
                </a:cubicBezTo>
                <a:cubicBezTo>
                  <a:pt x="3401197" y="78498"/>
                  <a:pt x="3422614" y="99950"/>
                  <a:pt x="3431558" y="120073"/>
                </a:cubicBezTo>
                <a:cubicBezTo>
                  <a:pt x="3439466" y="137867"/>
                  <a:pt x="3450031" y="175491"/>
                  <a:pt x="3450031" y="175491"/>
                </a:cubicBezTo>
                <a:cubicBezTo>
                  <a:pt x="3443873" y="206279"/>
                  <a:pt x="3450025" y="242463"/>
                  <a:pt x="3431558" y="267855"/>
                </a:cubicBezTo>
                <a:cubicBezTo>
                  <a:pt x="3420543" y="283001"/>
                  <a:pt x="3394308" y="272549"/>
                  <a:pt x="3376140" y="277091"/>
                </a:cubicBezTo>
                <a:cubicBezTo>
                  <a:pt x="3357249" y="281814"/>
                  <a:pt x="3339816" y="291745"/>
                  <a:pt x="3320722" y="295564"/>
                </a:cubicBezTo>
                <a:cubicBezTo>
                  <a:pt x="3246834" y="310341"/>
                  <a:pt x="3181528" y="314118"/>
                  <a:pt x="3108286" y="323273"/>
                </a:cubicBezTo>
                <a:cubicBezTo>
                  <a:pt x="3086684" y="325973"/>
                  <a:pt x="3065183" y="329430"/>
                  <a:pt x="3043631" y="332509"/>
                </a:cubicBezTo>
                <a:cubicBezTo>
                  <a:pt x="3018985" y="340724"/>
                  <a:pt x="2979191" y="355564"/>
                  <a:pt x="2951267" y="360218"/>
                </a:cubicBezTo>
                <a:cubicBezTo>
                  <a:pt x="2926783" y="364299"/>
                  <a:pt x="2901910" y="365681"/>
                  <a:pt x="2877377" y="369455"/>
                </a:cubicBezTo>
                <a:cubicBezTo>
                  <a:pt x="2861861" y="371842"/>
                  <a:pt x="2846589" y="375612"/>
                  <a:pt x="2831195" y="378691"/>
                </a:cubicBezTo>
                <a:cubicBezTo>
                  <a:pt x="2825285" y="381055"/>
                  <a:pt x="2771786" y="403504"/>
                  <a:pt x="2757304" y="406400"/>
                </a:cubicBezTo>
                <a:cubicBezTo>
                  <a:pt x="2735956" y="410669"/>
                  <a:pt x="2714201" y="412557"/>
                  <a:pt x="2692649" y="415636"/>
                </a:cubicBezTo>
                <a:cubicBezTo>
                  <a:pt x="2683413" y="418715"/>
                  <a:pt x="2673648" y="420519"/>
                  <a:pt x="2664940" y="424873"/>
                </a:cubicBezTo>
                <a:cubicBezTo>
                  <a:pt x="2619837" y="447425"/>
                  <a:pt x="2655813" y="444039"/>
                  <a:pt x="2600286" y="452582"/>
                </a:cubicBezTo>
                <a:cubicBezTo>
                  <a:pt x="2532721" y="462977"/>
                  <a:pt x="2464830" y="471136"/>
                  <a:pt x="2397086" y="480291"/>
                </a:cubicBezTo>
                <a:lnTo>
                  <a:pt x="2258540" y="498764"/>
                </a:lnTo>
                <a:cubicBezTo>
                  <a:pt x="2233410" y="502115"/>
                  <a:pt x="2200500" y="510964"/>
                  <a:pt x="2175413" y="517236"/>
                </a:cubicBezTo>
                <a:cubicBezTo>
                  <a:pt x="2156940" y="526472"/>
                  <a:pt x="2138916" y="536667"/>
                  <a:pt x="2119995" y="544945"/>
                </a:cubicBezTo>
                <a:cubicBezTo>
                  <a:pt x="2004946" y="595279"/>
                  <a:pt x="2061794" y="567790"/>
                  <a:pt x="1972213" y="600364"/>
                </a:cubicBezTo>
                <a:cubicBezTo>
                  <a:pt x="1956631" y="606030"/>
                  <a:pt x="1941425" y="612679"/>
                  <a:pt x="1926031" y="618836"/>
                </a:cubicBezTo>
                <a:cubicBezTo>
                  <a:pt x="1916795" y="628072"/>
                  <a:pt x="1908357" y="638183"/>
                  <a:pt x="1898322" y="646545"/>
                </a:cubicBezTo>
                <a:cubicBezTo>
                  <a:pt x="1889794" y="653652"/>
                  <a:pt x="1879494" y="658357"/>
                  <a:pt x="1870613" y="665018"/>
                </a:cubicBezTo>
                <a:cubicBezTo>
                  <a:pt x="1854842" y="676847"/>
                  <a:pt x="1839018" y="688703"/>
                  <a:pt x="1824431" y="701964"/>
                </a:cubicBezTo>
                <a:cubicBezTo>
                  <a:pt x="1805101" y="719537"/>
                  <a:pt x="1787486" y="738909"/>
                  <a:pt x="1769013" y="757382"/>
                </a:cubicBezTo>
                <a:lnTo>
                  <a:pt x="1741304" y="785091"/>
                </a:lnTo>
                <a:cubicBezTo>
                  <a:pt x="1725046" y="833861"/>
                  <a:pt x="1737467" y="804700"/>
                  <a:pt x="1695122" y="868218"/>
                </a:cubicBezTo>
                <a:lnTo>
                  <a:pt x="1676649" y="895927"/>
                </a:lnTo>
                <a:cubicBezTo>
                  <a:pt x="1654667" y="961876"/>
                  <a:pt x="1668978" y="935143"/>
                  <a:pt x="1639704" y="979055"/>
                </a:cubicBezTo>
                <a:cubicBezTo>
                  <a:pt x="1651512" y="1085327"/>
                  <a:pt x="1659404" y="1082720"/>
                  <a:pt x="1621231" y="1209964"/>
                </a:cubicBezTo>
                <a:cubicBezTo>
                  <a:pt x="1616808" y="1224709"/>
                  <a:pt x="1602758" y="1234594"/>
                  <a:pt x="1593522" y="1246909"/>
                </a:cubicBezTo>
                <a:cubicBezTo>
                  <a:pt x="1555276" y="1361652"/>
                  <a:pt x="1607374" y="1198901"/>
                  <a:pt x="1556577" y="1524000"/>
                </a:cubicBezTo>
                <a:cubicBezTo>
                  <a:pt x="1554017" y="1540381"/>
                  <a:pt x="1544262" y="1554788"/>
                  <a:pt x="1538104" y="1570182"/>
                </a:cubicBezTo>
                <a:cubicBezTo>
                  <a:pt x="1531868" y="1601362"/>
                  <a:pt x="1530945" y="1697413"/>
                  <a:pt x="1491922" y="1736436"/>
                </a:cubicBezTo>
                <a:cubicBezTo>
                  <a:pt x="1477982" y="1750376"/>
                  <a:pt x="1461134" y="1761067"/>
                  <a:pt x="1445740" y="1773382"/>
                </a:cubicBezTo>
                <a:cubicBezTo>
                  <a:pt x="1405422" y="1894339"/>
                  <a:pt x="1462821" y="1713415"/>
                  <a:pt x="1427267" y="2068945"/>
                </a:cubicBezTo>
                <a:cubicBezTo>
                  <a:pt x="1423774" y="2103874"/>
                  <a:pt x="1408072" y="2136489"/>
                  <a:pt x="1399558" y="2170545"/>
                </a:cubicBezTo>
                <a:cubicBezTo>
                  <a:pt x="1392674" y="2198083"/>
                  <a:pt x="1391276" y="2227180"/>
                  <a:pt x="1381086" y="2253673"/>
                </a:cubicBezTo>
                <a:cubicBezTo>
                  <a:pt x="1375560" y="2268041"/>
                  <a:pt x="1360853" y="2277161"/>
                  <a:pt x="1353377" y="2290618"/>
                </a:cubicBezTo>
                <a:cubicBezTo>
                  <a:pt x="1345325" y="2305111"/>
                  <a:pt x="1341062" y="2321406"/>
                  <a:pt x="1334904" y="2336800"/>
                </a:cubicBezTo>
                <a:cubicBezTo>
                  <a:pt x="1341062" y="2367588"/>
                  <a:pt x="1347591" y="2398304"/>
                  <a:pt x="1353377" y="2429164"/>
                </a:cubicBezTo>
                <a:cubicBezTo>
                  <a:pt x="1361065" y="2470167"/>
                  <a:pt x="1365924" y="2507763"/>
                  <a:pt x="1371849" y="2549236"/>
                </a:cubicBezTo>
                <a:cubicBezTo>
                  <a:pt x="1365692" y="2644679"/>
                  <a:pt x="1361545" y="2740272"/>
                  <a:pt x="1353377" y="2835564"/>
                </a:cubicBezTo>
                <a:cubicBezTo>
                  <a:pt x="1352293" y="2848212"/>
                  <a:pt x="1346630" y="2860061"/>
                  <a:pt x="1344140" y="2872509"/>
                </a:cubicBezTo>
                <a:cubicBezTo>
                  <a:pt x="1340467" y="2890873"/>
                  <a:pt x="1337553" y="2909388"/>
                  <a:pt x="1334904" y="2927927"/>
                </a:cubicBezTo>
                <a:cubicBezTo>
                  <a:pt x="1331394" y="2952500"/>
                  <a:pt x="1331687" y="2977737"/>
                  <a:pt x="1325667" y="3001818"/>
                </a:cubicBezTo>
                <a:cubicBezTo>
                  <a:pt x="1322328" y="3015176"/>
                  <a:pt x="1312619" y="3026108"/>
                  <a:pt x="1307195" y="3038764"/>
                </a:cubicBezTo>
                <a:cubicBezTo>
                  <a:pt x="1303360" y="3047713"/>
                  <a:pt x="1301037" y="3057237"/>
                  <a:pt x="1297958" y="3066473"/>
                </a:cubicBezTo>
                <a:cubicBezTo>
                  <a:pt x="1294879" y="3109576"/>
                  <a:pt x="1293246" y="3152807"/>
                  <a:pt x="1288722" y="3195782"/>
                </a:cubicBezTo>
                <a:cubicBezTo>
                  <a:pt x="1287079" y="3211395"/>
                  <a:pt x="1282892" y="3226639"/>
                  <a:pt x="1279486" y="3241964"/>
                </a:cubicBezTo>
                <a:cubicBezTo>
                  <a:pt x="1244860" y="3397780"/>
                  <a:pt x="1192996" y="3416717"/>
                  <a:pt x="1057813" y="3629891"/>
                </a:cubicBezTo>
                <a:cubicBezTo>
                  <a:pt x="1050818" y="3640922"/>
                  <a:pt x="1037696" y="3646971"/>
                  <a:pt x="1030104" y="3657600"/>
                </a:cubicBezTo>
                <a:cubicBezTo>
                  <a:pt x="1022101" y="3668804"/>
                  <a:pt x="1020446" y="3683968"/>
                  <a:pt x="1011631" y="3694545"/>
                </a:cubicBezTo>
                <a:cubicBezTo>
                  <a:pt x="1004524" y="3703073"/>
                  <a:pt x="992803" y="3706357"/>
                  <a:pt x="983922" y="3713018"/>
                </a:cubicBezTo>
                <a:cubicBezTo>
                  <a:pt x="968151" y="3724847"/>
                  <a:pt x="954143" y="3739029"/>
                  <a:pt x="937740" y="3749964"/>
                </a:cubicBezTo>
                <a:cubicBezTo>
                  <a:pt x="908763" y="3769282"/>
                  <a:pt x="896338" y="3769550"/>
                  <a:pt x="863849" y="3777673"/>
                </a:cubicBezTo>
                <a:cubicBezTo>
                  <a:pt x="777217" y="3765296"/>
                  <a:pt x="817309" y="3780512"/>
                  <a:pt x="743777" y="3731491"/>
                </a:cubicBezTo>
                <a:cubicBezTo>
                  <a:pt x="735676" y="3726090"/>
                  <a:pt x="716067" y="3722255"/>
                  <a:pt x="716067" y="3722255"/>
                </a:cubicBezTo>
              </a:path>
            </a:pathLst>
          </a:custGeom>
          <a:solidFill>
            <a:srgbClr val="F0F8F9"/>
          </a:solidFill>
          <a:ln cap="flat" w="95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542" name="Shape 542"/>
          <p:cNvSpPr/>
          <p:nvPr/>
        </p:nvSpPr>
        <p:spPr>
          <a:xfrm>
            <a:off x="2874084" y="4651600"/>
            <a:ext cx="2057399" cy="838200"/>
          </a:xfrm>
          <a:prstGeom prst="cloud">
            <a:avLst/>
          </a:prstGeom>
          <a:solidFill>
            <a:srgbClr val="F0F8F9"/>
          </a:solidFill>
          <a:ln cap="flat" w="95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543" name="Shape 543"/>
          <p:cNvSpPr/>
          <p:nvPr/>
        </p:nvSpPr>
        <p:spPr>
          <a:xfrm>
            <a:off x="5334000" y="4876800"/>
            <a:ext cx="1828800" cy="609599"/>
          </a:xfrm>
          <a:prstGeom prst="cloud">
            <a:avLst/>
          </a:prstGeom>
          <a:solidFill>
            <a:srgbClr val="F0F8F9"/>
          </a:solidFill>
          <a:ln cap="flat" w="95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544" name="Shape 544"/>
          <p:cNvSpPr txBox="1"/>
          <p:nvPr/>
        </p:nvSpPr>
        <p:spPr>
          <a:xfrm>
            <a:off x="1184033" y="5165612"/>
            <a:ext cx="914400" cy="461961"/>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zh-TW" sz="1200" u="none" cap="none" strike="noStrike">
                <a:solidFill>
                  <a:schemeClr val="dk1"/>
                </a:solidFill>
                <a:latin typeface="Calibri"/>
                <a:ea typeface="Calibri"/>
                <a:cs typeface="Calibri"/>
                <a:sym typeface="Calibri"/>
              </a:rPr>
              <a:t>CCN activation</a:t>
            </a:r>
          </a:p>
        </p:txBody>
      </p:sp>
      <p:cxnSp>
        <p:nvCxnSpPr>
          <p:cNvPr id="545" name="Shape 545"/>
          <p:cNvCxnSpPr/>
          <p:nvPr/>
        </p:nvCxnSpPr>
        <p:spPr>
          <a:xfrm rot="10800000">
            <a:off x="1371600" y="3047999"/>
            <a:ext cx="0" cy="1143000"/>
          </a:xfrm>
          <a:prstGeom prst="straightConnector1">
            <a:avLst/>
          </a:prstGeom>
          <a:noFill/>
          <a:ln cap="flat" w="28575">
            <a:solidFill>
              <a:schemeClr val="dk1"/>
            </a:solidFill>
            <a:prstDash val="solid"/>
            <a:round/>
            <a:headEnd len="med" w="med" type="none"/>
            <a:tailEnd len="lg" w="lg" type="stealth"/>
          </a:ln>
        </p:spPr>
      </p:cxnSp>
      <p:sp>
        <p:nvSpPr>
          <p:cNvPr id="546" name="Shape 546"/>
          <p:cNvSpPr txBox="1"/>
          <p:nvPr/>
        </p:nvSpPr>
        <p:spPr>
          <a:xfrm rot="-5400000">
            <a:off x="611981" y="4188618"/>
            <a:ext cx="1066799" cy="46196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zh-TW" sz="1200" u="none" cap="none" strike="noStrike">
                <a:solidFill>
                  <a:schemeClr val="dk1"/>
                </a:solidFill>
                <a:latin typeface="Calibri"/>
                <a:ea typeface="Calibri"/>
                <a:cs typeface="Calibri"/>
                <a:sym typeface="Calibri"/>
              </a:rPr>
              <a:t>Droplet transport</a:t>
            </a:r>
          </a:p>
        </p:txBody>
      </p:sp>
      <p:cxnSp>
        <p:nvCxnSpPr>
          <p:cNvPr id="547" name="Shape 547"/>
          <p:cNvCxnSpPr/>
          <p:nvPr/>
        </p:nvCxnSpPr>
        <p:spPr>
          <a:xfrm rot="10800000">
            <a:off x="1371600" y="4230332"/>
            <a:ext cx="0" cy="990599"/>
          </a:xfrm>
          <a:prstGeom prst="straightConnector1">
            <a:avLst/>
          </a:prstGeom>
          <a:noFill/>
          <a:ln cap="flat" w="28575">
            <a:solidFill>
              <a:schemeClr val="dk1"/>
            </a:solidFill>
            <a:prstDash val="solid"/>
            <a:round/>
            <a:headEnd len="med" w="med" type="none"/>
            <a:tailEnd len="lg" w="lg" type="stealth"/>
          </a:ln>
        </p:spPr>
      </p:cxnSp>
      <p:sp>
        <p:nvSpPr>
          <p:cNvPr id="548" name="Shape 548"/>
          <p:cNvSpPr txBox="1"/>
          <p:nvPr/>
        </p:nvSpPr>
        <p:spPr>
          <a:xfrm rot="-5400000">
            <a:off x="421481" y="3134518"/>
            <a:ext cx="1371599" cy="46196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zh-TW" sz="1200" u="none" cap="none" strike="noStrike">
                <a:solidFill>
                  <a:schemeClr val="dk1"/>
                </a:solidFill>
                <a:latin typeface="Calibri"/>
                <a:ea typeface="Calibri"/>
                <a:cs typeface="Calibri"/>
                <a:sym typeface="Calibri"/>
              </a:rPr>
              <a:t>Immersion Freezing</a:t>
            </a:r>
          </a:p>
        </p:txBody>
      </p:sp>
      <p:cxnSp>
        <p:nvCxnSpPr>
          <p:cNvPr id="549" name="Shape 549"/>
          <p:cNvCxnSpPr>
            <a:stCxn id="541" idx="0"/>
            <a:endCxn id="541" idx="102"/>
          </p:cNvCxnSpPr>
          <p:nvPr/>
        </p:nvCxnSpPr>
        <p:spPr>
          <a:xfrm flipH="1" rot="10800000">
            <a:off x="1303337" y="5649950"/>
            <a:ext cx="174600" cy="71400"/>
          </a:xfrm>
          <a:prstGeom prst="straightConnector1">
            <a:avLst/>
          </a:prstGeom>
          <a:noFill/>
          <a:ln cap="flat" w="9525">
            <a:solidFill>
              <a:schemeClr val="dk1"/>
            </a:solidFill>
            <a:prstDash val="solid"/>
            <a:round/>
            <a:headEnd len="med" w="med" type="none"/>
            <a:tailEnd len="med" w="med" type="none"/>
          </a:ln>
        </p:spPr>
      </p:cxnSp>
      <p:cxnSp>
        <p:nvCxnSpPr>
          <p:cNvPr id="550" name="Shape 550"/>
          <p:cNvCxnSpPr/>
          <p:nvPr/>
        </p:nvCxnSpPr>
        <p:spPr>
          <a:xfrm flipH="1" rot="10800000">
            <a:off x="1371600" y="2057400"/>
            <a:ext cx="381000" cy="990599"/>
          </a:xfrm>
          <a:prstGeom prst="straightConnector1">
            <a:avLst/>
          </a:prstGeom>
          <a:noFill/>
          <a:ln cap="flat" w="28575">
            <a:solidFill>
              <a:schemeClr val="dk1"/>
            </a:solidFill>
            <a:prstDash val="solid"/>
            <a:round/>
            <a:headEnd len="med" w="med" type="none"/>
            <a:tailEnd len="lg" w="lg" type="stealth"/>
          </a:ln>
        </p:spPr>
      </p:cxnSp>
      <p:sp>
        <p:nvSpPr>
          <p:cNvPr id="551" name="Shape 551"/>
          <p:cNvSpPr txBox="1"/>
          <p:nvPr/>
        </p:nvSpPr>
        <p:spPr>
          <a:xfrm rot="-4179123">
            <a:off x="607218" y="2012156"/>
            <a:ext cx="1371599" cy="46196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zh-TW" sz="1200" u="none" cap="none" strike="noStrike">
                <a:solidFill>
                  <a:schemeClr val="dk1"/>
                </a:solidFill>
                <a:latin typeface="Calibri"/>
                <a:ea typeface="Calibri"/>
                <a:cs typeface="Calibri"/>
                <a:sym typeface="Calibri"/>
              </a:rPr>
              <a:t>Homogeneous</a:t>
            </a:r>
            <a:r>
              <a:rPr b="1" baseline="0" i="0" lang="zh-TW" sz="1200" u="none" cap="none" strike="noStrike">
                <a:solidFill>
                  <a:schemeClr val="dk1"/>
                </a:solidFill>
                <a:latin typeface="Times New Roman"/>
                <a:ea typeface="Times New Roman"/>
                <a:cs typeface="Times New Roman"/>
                <a:sym typeface="Times New Roman"/>
              </a:rPr>
              <a:t> </a:t>
            </a:r>
            <a:r>
              <a:rPr b="1" baseline="0" i="0" lang="zh-TW" sz="1200" u="none" cap="none" strike="noStrike">
                <a:solidFill>
                  <a:schemeClr val="dk1"/>
                </a:solidFill>
                <a:latin typeface="Calibri"/>
                <a:ea typeface="Calibri"/>
                <a:cs typeface="Calibri"/>
                <a:sym typeface="Calibri"/>
              </a:rPr>
              <a:t>freezing</a:t>
            </a:r>
          </a:p>
        </p:txBody>
      </p:sp>
      <p:cxnSp>
        <p:nvCxnSpPr>
          <p:cNvPr id="552" name="Shape 552"/>
          <p:cNvCxnSpPr/>
          <p:nvPr/>
        </p:nvCxnSpPr>
        <p:spPr>
          <a:xfrm flipH="1">
            <a:off x="2057399" y="4267200"/>
            <a:ext cx="457200" cy="76199"/>
          </a:xfrm>
          <a:prstGeom prst="straightConnector1">
            <a:avLst/>
          </a:prstGeom>
          <a:noFill/>
          <a:ln cap="flat" w="28575">
            <a:solidFill>
              <a:schemeClr val="dk1"/>
            </a:solidFill>
            <a:prstDash val="solid"/>
            <a:round/>
            <a:headEnd len="med" w="med" type="none"/>
            <a:tailEnd len="lg" w="lg" type="stealth"/>
          </a:ln>
        </p:spPr>
      </p:cxnSp>
      <p:cxnSp>
        <p:nvCxnSpPr>
          <p:cNvPr id="553" name="Shape 553"/>
          <p:cNvCxnSpPr/>
          <p:nvPr/>
        </p:nvCxnSpPr>
        <p:spPr>
          <a:xfrm flipH="1">
            <a:off x="2057399" y="4419600"/>
            <a:ext cx="457200" cy="76199"/>
          </a:xfrm>
          <a:prstGeom prst="straightConnector1">
            <a:avLst/>
          </a:prstGeom>
          <a:noFill/>
          <a:ln cap="flat" w="28575">
            <a:solidFill>
              <a:schemeClr val="dk1"/>
            </a:solidFill>
            <a:prstDash val="solid"/>
            <a:round/>
            <a:headEnd len="med" w="med" type="none"/>
            <a:tailEnd len="lg" w="lg" type="stealth"/>
          </a:ln>
        </p:spPr>
      </p:cxnSp>
      <p:cxnSp>
        <p:nvCxnSpPr>
          <p:cNvPr id="554" name="Shape 554"/>
          <p:cNvCxnSpPr/>
          <p:nvPr/>
        </p:nvCxnSpPr>
        <p:spPr>
          <a:xfrm flipH="1">
            <a:off x="2057399" y="4572000"/>
            <a:ext cx="457200" cy="76199"/>
          </a:xfrm>
          <a:prstGeom prst="straightConnector1">
            <a:avLst/>
          </a:prstGeom>
          <a:noFill/>
          <a:ln cap="flat" w="28575">
            <a:solidFill>
              <a:schemeClr val="dk1"/>
            </a:solidFill>
            <a:prstDash val="solid"/>
            <a:round/>
            <a:headEnd len="med" w="med" type="none"/>
            <a:tailEnd len="lg" w="lg" type="stealth"/>
          </a:ln>
        </p:spPr>
      </p:cxnSp>
      <p:sp>
        <p:nvSpPr>
          <p:cNvPr id="555" name="Shape 555"/>
          <p:cNvSpPr txBox="1"/>
          <p:nvPr/>
        </p:nvSpPr>
        <p:spPr>
          <a:xfrm rot="-5400000">
            <a:off x="1373981" y="4293393"/>
            <a:ext cx="914400" cy="46196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zh-TW" sz="1200" u="none" cap="none" strike="noStrike">
                <a:solidFill>
                  <a:schemeClr val="dk1"/>
                </a:solidFill>
                <a:latin typeface="Calibri"/>
                <a:ea typeface="Calibri"/>
                <a:cs typeface="Calibri"/>
                <a:sym typeface="Calibri"/>
              </a:rPr>
              <a:t>CCN activation</a:t>
            </a:r>
          </a:p>
        </p:txBody>
      </p:sp>
      <p:cxnSp>
        <p:nvCxnSpPr>
          <p:cNvPr id="556" name="Shape 556"/>
          <p:cNvCxnSpPr/>
          <p:nvPr/>
        </p:nvCxnSpPr>
        <p:spPr>
          <a:xfrm>
            <a:off x="1752600" y="3200400"/>
            <a:ext cx="0" cy="685799"/>
          </a:xfrm>
          <a:prstGeom prst="straightConnector1">
            <a:avLst/>
          </a:prstGeom>
          <a:noFill/>
          <a:ln cap="flat" w="28575">
            <a:solidFill>
              <a:schemeClr val="dk1"/>
            </a:solidFill>
            <a:prstDash val="solid"/>
            <a:round/>
            <a:headEnd len="med" w="med" type="none"/>
            <a:tailEnd len="lg" w="lg" type="stealth"/>
          </a:ln>
        </p:spPr>
      </p:cxnSp>
      <p:sp>
        <p:nvSpPr>
          <p:cNvPr id="557" name="Shape 557"/>
          <p:cNvSpPr txBox="1"/>
          <p:nvPr/>
        </p:nvSpPr>
        <p:spPr>
          <a:xfrm rot="-5400000">
            <a:off x="1281113" y="3214687"/>
            <a:ext cx="1371599" cy="27622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zh-TW" sz="1200" u="none" cap="none" strike="noStrike">
                <a:solidFill>
                  <a:schemeClr val="dk1"/>
                </a:solidFill>
                <a:latin typeface="Calibri"/>
                <a:ea typeface="Calibri"/>
                <a:cs typeface="Calibri"/>
                <a:sym typeface="Calibri"/>
              </a:rPr>
              <a:t>Precipitation</a:t>
            </a:r>
          </a:p>
        </p:txBody>
      </p:sp>
      <p:cxnSp>
        <p:nvCxnSpPr>
          <p:cNvPr id="558" name="Shape 558"/>
          <p:cNvCxnSpPr/>
          <p:nvPr/>
        </p:nvCxnSpPr>
        <p:spPr>
          <a:xfrm flipH="1" rot="10800000">
            <a:off x="2133600" y="1905000"/>
            <a:ext cx="1295400" cy="152399"/>
          </a:xfrm>
          <a:prstGeom prst="straightConnector1">
            <a:avLst/>
          </a:prstGeom>
          <a:noFill/>
          <a:ln cap="flat" w="28575">
            <a:solidFill>
              <a:schemeClr val="dk1"/>
            </a:solidFill>
            <a:prstDash val="solid"/>
            <a:round/>
            <a:headEnd len="med" w="med" type="none"/>
            <a:tailEnd len="lg" w="lg" type="stealth"/>
          </a:ln>
        </p:spPr>
      </p:cxnSp>
      <p:sp>
        <p:nvSpPr>
          <p:cNvPr id="559" name="Shape 559"/>
          <p:cNvSpPr txBox="1"/>
          <p:nvPr/>
        </p:nvSpPr>
        <p:spPr>
          <a:xfrm>
            <a:off x="2590800" y="4191000"/>
            <a:ext cx="914400" cy="46196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zh-TW" sz="1200" u="none" cap="none" strike="noStrike">
                <a:solidFill>
                  <a:schemeClr val="dk1"/>
                </a:solidFill>
                <a:latin typeface="Calibri"/>
                <a:ea typeface="Calibri"/>
                <a:cs typeface="Calibri"/>
                <a:sym typeface="Calibri"/>
              </a:rPr>
              <a:t>Entrained aerosol </a:t>
            </a:r>
          </a:p>
        </p:txBody>
      </p:sp>
      <p:sp>
        <p:nvSpPr>
          <p:cNvPr id="560" name="Shape 560"/>
          <p:cNvSpPr txBox="1"/>
          <p:nvPr/>
        </p:nvSpPr>
        <p:spPr>
          <a:xfrm>
            <a:off x="2057400" y="1676400"/>
            <a:ext cx="1752600" cy="27622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zh-TW" sz="1200" u="none" cap="none" strike="noStrike">
                <a:solidFill>
                  <a:schemeClr val="dk1"/>
                </a:solidFill>
                <a:latin typeface="Calibri"/>
                <a:ea typeface="Calibri"/>
                <a:cs typeface="Calibri"/>
                <a:sym typeface="Calibri"/>
              </a:rPr>
              <a:t>Detrained condensate</a:t>
            </a:r>
          </a:p>
        </p:txBody>
      </p:sp>
      <p:sp>
        <p:nvSpPr>
          <p:cNvPr id="561" name="Shape 561"/>
          <p:cNvSpPr txBox="1"/>
          <p:nvPr/>
        </p:nvSpPr>
        <p:spPr>
          <a:xfrm>
            <a:off x="3255084" y="4804000"/>
            <a:ext cx="1752600" cy="64611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zh-TW" sz="1200" u="none" cap="none" strike="noStrike">
                <a:solidFill>
                  <a:schemeClr val="dk1"/>
                </a:solidFill>
                <a:latin typeface="Calibri"/>
                <a:ea typeface="Calibri"/>
                <a:cs typeface="Calibri"/>
                <a:sym typeface="Calibri"/>
              </a:rPr>
              <a:t>CCN activation</a:t>
            </a:r>
          </a:p>
          <a:p>
            <a:pPr indent="0" lvl="0" marL="0" marR="0" rtl="0" algn="l">
              <a:spcBef>
                <a:spcPts val="0"/>
              </a:spcBef>
              <a:spcAft>
                <a:spcPts val="0"/>
              </a:spcAft>
              <a:buSzPct val="25000"/>
              <a:buNone/>
            </a:pPr>
            <a:r>
              <a:rPr b="1" baseline="0" i="0" lang="zh-TW" sz="1200" u="none" cap="none" strike="noStrike">
                <a:solidFill>
                  <a:schemeClr val="dk1"/>
                </a:solidFill>
                <a:latin typeface="Calibri"/>
                <a:ea typeface="Calibri"/>
                <a:cs typeface="Calibri"/>
                <a:sym typeface="Calibri"/>
              </a:rPr>
              <a:t>Fully prognostic microphysics</a:t>
            </a:r>
          </a:p>
        </p:txBody>
      </p:sp>
      <p:sp>
        <p:nvSpPr>
          <p:cNvPr id="562" name="Shape 562"/>
          <p:cNvSpPr txBox="1"/>
          <p:nvPr/>
        </p:nvSpPr>
        <p:spPr>
          <a:xfrm>
            <a:off x="906779" y="853470"/>
            <a:ext cx="3657600" cy="954106"/>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zh-TW" sz="1400" u="none" cap="none" strike="noStrike">
                <a:solidFill>
                  <a:schemeClr val="dk1"/>
                </a:solidFill>
                <a:latin typeface="Calibri"/>
                <a:ea typeface="Calibri"/>
                <a:cs typeface="Calibri"/>
                <a:sym typeface="Calibri"/>
              </a:rPr>
              <a:t>Semi-prognostic microphysics: Aerosol affect</a:t>
            </a:r>
          </a:p>
          <a:p>
            <a:pPr indent="0" lvl="0" marL="0" marR="0" rtl="0" algn="l">
              <a:spcBef>
                <a:spcPts val="0"/>
              </a:spcBef>
              <a:spcAft>
                <a:spcPts val="0"/>
              </a:spcAft>
              <a:buSzPct val="25000"/>
              <a:buNone/>
            </a:pPr>
            <a:r>
              <a:rPr b="1" baseline="0" i="0" lang="zh-TW" sz="1400" u="none" cap="none" strike="noStrike">
                <a:solidFill>
                  <a:schemeClr val="dk1"/>
                </a:solidFill>
                <a:latin typeface="Calibri"/>
                <a:ea typeface="Calibri"/>
                <a:cs typeface="Calibri"/>
                <a:sym typeface="Calibri"/>
              </a:rPr>
              <a:t>rain formation and phase partitioning but not cloud development  </a:t>
            </a:r>
            <a:r>
              <a:rPr b="1" baseline="0" i="0" lang="zh-TW" sz="1400" u="none" cap="none" strike="noStrike">
                <a:solidFill>
                  <a:srgbClr val="FF0000"/>
                </a:solidFill>
                <a:latin typeface="Calibri"/>
                <a:ea typeface="Calibri"/>
                <a:cs typeface="Calibri"/>
                <a:sym typeface="Calibri"/>
              </a:rPr>
              <a:t>(No invigoration effects)</a:t>
            </a:r>
          </a:p>
          <a:p>
            <a:pPr indent="0" lvl="0" marL="0" marR="0" rtl="0" algn="l">
              <a:spcBef>
                <a:spcPts val="0"/>
              </a:spcBef>
              <a:spcAft>
                <a:spcPts val="0"/>
              </a:spcAft>
              <a:buSzPct val="25000"/>
              <a:buNone/>
            </a:pPr>
            <a:r>
              <a:rPr b="1" baseline="0" i="0" lang="zh-TW" sz="1400" u="none" cap="none" strike="noStrike">
                <a:solidFill>
                  <a:schemeClr val="dk1"/>
                </a:solidFill>
                <a:latin typeface="Calibri"/>
                <a:ea typeface="Calibri"/>
                <a:cs typeface="Calibri"/>
                <a:sym typeface="Calibri"/>
              </a:rPr>
              <a:t> </a:t>
            </a:r>
          </a:p>
        </p:txBody>
      </p:sp>
      <p:sp>
        <p:nvSpPr>
          <p:cNvPr id="563" name="Shape 563"/>
          <p:cNvSpPr/>
          <p:nvPr/>
        </p:nvSpPr>
        <p:spPr>
          <a:xfrm>
            <a:off x="5029200" y="2286000"/>
            <a:ext cx="3509963" cy="935038"/>
          </a:xfrm>
          <a:custGeom>
            <a:pathLst>
              <a:path extrusionOk="0" h="935426" w="3509818">
                <a:moveTo>
                  <a:pt x="905164" y="11790"/>
                </a:moveTo>
                <a:cubicBezTo>
                  <a:pt x="840509" y="27184"/>
                  <a:pt x="775494" y="41133"/>
                  <a:pt x="711200" y="57972"/>
                </a:cubicBezTo>
                <a:cubicBezTo>
                  <a:pt x="575658" y="93471"/>
                  <a:pt x="571213" y="95398"/>
                  <a:pt x="489527" y="122626"/>
                </a:cubicBezTo>
                <a:cubicBezTo>
                  <a:pt x="575733" y="125705"/>
                  <a:pt x="664029" y="112746"/>
                  <a:pt x="748145" y="131863"/>
                </a:cubicBezTo>
                <a:cubicBezTo>
                  <a:pt x="769794" y="136783"/>
                  <a:pt x="714026" y="162544"/>
                  <a:pt x="692727" y="168808"/>
                </a:cubicBezTo>
                <a:cubicBezTo>
                  <a:pt x="660102" y="178403"/>
                  <a:pt x="624994" y="174965"/>
                  <a:pt x="591127" y="178044"/>
                </a:cubicBezTo>
                <a:cubicBezTo>
                  <a:pt x="541866" y="190359"/>
                  <a:pt x="491980" y="200399"/>
                  <a:pt x="443345" y="214990"/>
                </a:cubicBezTo>
                <a:cubicBezTo>
                  <a:pt x="290395" y="260876"/>
                  <a:pt x="536159" y="207512"/>
                  <a:pt x="360218" y="242699"/>
                </a:cubicBezTo>
                <a:cubicBezTo>
                  <a:pt x="369454" y="248857"/>
                  <a:pt x="377396" y="257662"/>
                  <a:pt x="387927" y="261172"/>
                </a:cubicBezTo>
                <a:cubicBezTo>
                  <a:pt x="405693" y="267094"/>
                  <a:pt x="438803" y="252240"/>
                  <a:pt x="443345" y="270408"/>
                </a:cubicBezTo>
                <a:cubicBezTo>
                  <a:pt x="447699" y="287824"/>
                  <a:pt x="414271" y="292674"/>
                  <a:pt x="397164" y="298117"/>
                </a:cubicBezTo>
                <a:cubicBezTo>
                  <a:pt x="345926" y="314420"/>
                  <a:pt x="291845" y="320292"/>
                  <a:pt x="240145" y="335063"/>
                </a:cubicBezTo>
                <a:lnTo>
                  <a:pt x="46182" y="390481"/>
                </a:lnTo>
                <a:lnTo>
                  <a:pt x="101600" y="399717"/>
                </a:lnTo>
                <a:cubicBezTo>
                  <a:pt x="117046" y="402525"/>
                  <a:pt x="139705" y="395491"/>
                  <a:pt x="147782" y="408953"/>
                </a:cubicBezTo>
                <a:cubicBezTo>
                  <a:pt x="154866" y="420760"/>
                  <a:pt x="139045" y="436163"/>
                  <a:pt x="129309" y="445899"/>
                </a:cubicBezTo>
                <a:cubicBezTo>
                  <a:pt x="116615" y="458593"/>
                  <a:pt x="99628" y="466536"/>
                  <a:pt x="83127" y="473608"/>
                </a:cubicBezTo>
                <a:cubicBezTo>
                  <a:pt x="56281" y="485114"/>
                  <a:pt x="0" y="501317"/>
                  <a:pt x="0" y="501317"/>
                </a:cubicBezTo>
                <a:cubicBezTo>
                  <a:pt x="63247" y="522400"/>
                  <a:pt x="71729" y="527773"/>
                  <a:pt x="147782" y="538263"/>
                </a:cubicBezTo>
                <a:cubicBezTo>
                  <a:pt x="206051" y="546300"/>
                  <a:pt x="265004" y="548698"/>
                  <a:pt x="323273" y="556735"/>
                </a:cubicBezTo>
                <a:cubicBezTo>
                  <a:pt x="354376" y="561025"/>
                  <a:pt x="384848" y="569050"/>
                  <a:pt x="415636" y="575208"/>
                </a:cubicBezTo>
                <a:cubicBezTo>
                  <a:pt x="406400" y="587523"/>
                  <a:pt x="401696" y="605269"/>
                  <a:pt x="387927" y="612153"/>
                </a:cubicBezTo>
                <a:cubicBezTo>
                  <a:pt x="362539" y="624847"/>
                  <a:pt x="278710" y="619444"/>
                  <a:pt x="304800" y="630626"/>
                </a:cubicBezTo>
                <a:cubicBezTo>
                  <a:pt x="350166" y="650069"/>
                  <a:pt x="403290" y="637335"/>
                  <a:pt x="452582" y="639863"/>
                </a:cubicBezTo>
                <a:lnTo>
                  <a:pt x="665018" y="649099"/>
                </a:lnTo>
                <a:cubicBezTo>
                  <a:pt x="674254" y="652178"/>
                  <a:pt x="695806" y="649099"/>
                  <a:pt x="692727" y="658335"/>
                </a:cubicBezTo>
                <a:cubicBezTo>
                  <a:pt x="674254" y="713753"/>
                  <a:pt x="624995" y="707596"/>
                  <a:pt x="581891" y="713753"/>
                </a:cubicBezTo>
                <a:cubicBezTo>
                  <a:pt x="429055" y="801089"/>
                  <a:pt x="489799" y="749309"/>
                  <a:pt x="822036" y="787644"/>
                </a:cubicBezTo>
                <a:cubicBezTo>
                  <a:pt x="880469" y="794386"/>
                  <a:pt x="939030" y="799959"/>
                  <a:pt x="997527" y="806117"/>
                </a:cubicBezTo>
                <a:cubicBezTo>
                  <a:pt x="994448" y="815353"/>
                  <a:pt x="996744" y="828996"/>
                  <a:pt x="988291" y="833826"/>
                </a:cubicBezTo>
                <a:cubicBezTo>
                  <a:pt x="972031" y="843118"/>
                  <a:pt x="951041" y="838521"/>
                  <a:pt x="932873" y="843063"/>
                </a:cubicBezTo>
                <a:cubicBezTo>
                  <a:pt x="913983" y="847786"/>
                  <a:pt x="895928" y="855378"/>
                  <a:pt x="877455" y="861535"/>
                </a:cubicBezTo>
                <a:cubicBezTo>
                  <a:pt x="828563" y="894129"/>
                  <a:pt x="833650" y="882157"/>
                  <a:pt x="932873" y="889244"/>
                </a:cubicBezTo>
                <a:cubicBezTo>
                  <a:pt x="991302" y="893418"/>
                  <a:pt x="1049867" y="895402"/>
                  <a:pt x="1108364" y="898481"/>
                </a:cubicBezTo>
                <a:cubicBezTo>
                  <a:pt x="1094179" y="919758"/>
                  <a:pt x="1070862" y="935426"/>
                  <a:pt x="1117600" y="935426"/>
                </a:cubicBezTo>
                <a:cubicBezTo>
                  <a:pt x="1407022" y="935426"/>
                  <a:pt x="1696412" y="929269"/>
                  <a:pt x="1985818" y="926190"/>
                </a:cubicBezTo>
                <a:cubicBezTo>
                  <a:pt x="2001212" y="923111"/>
                  <a:pt x="2016963" y="921464"/>
                  <a:pt x="2032000" y="916953"/>
                </a:cubicBezTo>
                <a:cubicBezTo>
                  <a:pt x="2094995" y="898055"/>
                  <a:pt x="2062477" y="893833"/>
                  <a:pt x="2133600" y="889244"/>
                </a:cubicBezTo>
                <a:cubicBezTo>
                  <a:pt x="2210471" y="884284"/>
                  <a:pt x="2287539" y="883087"/>
                  <a:pt x="2364509" y="880008"/>
                </a:cubicBezTo>
                <a:cubicBezTo>
                  <a:pt x="2398376" y="876929"/>
                  <a:pt x="2432415" y="875367"/>
                  <a:pt x="2466109" y="870772"/>
                </a:cubicBezTo>
                <a:cubicBezTo>
                  <a:pt x="2500215" y="866121"/>
                  <a:pt x="2533349" y="854361"/>
                  <a:pt x="2567709" y="852299"/>
                </a:cubicBezTo>
                <a:cubicBezTo>
                  <a:pt x="2687606" y="845105"/>
                  <a:pt x="2807854" y="846142"/>
                  <a:pt x="2927927" y="843063"/>
                </a:cubicBezTo>
                <a:cubicBezTo>
                  <a:pt x="2884824" y="839984"/>
                  <a:pt x="2841567" y="838598"/>
                  <a:pt x="2798618" y="833826"/>
                </a:cubicBezTo>
                <a:cubicBezTo>
                  <a:pt x="2786002" y="832424"/>
                  <a:pt x="2749049" y="825919"/>
                  <a:pt x="2761673" y="824590"/>
                </a:cubicBezTo>
                <a:cubicBezTo>
                  <a:pt x="2890599" y="811019"/>
                  <a:pt x="3020291" y="806117"/>
                  <a:pt x="3149600" y="796881"/>
                </a:cubicBezTo>
                <a:cubicBezTo>
                  <a:pt x="3164994" y="790723"/>
                  <a:pt x="3180758" y="785419"/>
                  <a:pt x="3195782" y="778408"/>
                </a:cubicBezTo>
                <a:cubicBezTo>
                  <a:pt x="3226974" y="763851"/>
                  <a:pt x="3288145" y="732226"/>
                  <a:pt x="3288145" y="732226"/>
                </a:cubicBezTo>
                <a:cubicBezTo>
                  <a:pt x="3294303" y="722990"/>
                  <a:pt x="3313278" y="713398"/>
                  <a:pt x="3306618" y="704517"/>
                </a:cubicBezTo>
                <a:cubicBezTo>
                  <a:pt x="3297199" y="691958"/>
                  <a:pt x="3275952" y="697668"/>
                  <a:pt x="3260436" y="695281"/>
                </a:cubicBezTo>
                <a:cubicBezTo>
                  <a:pt x="3235903" y="691507"/>
                  <a:pt x="3211175" y="689123"/>
                  <a:pt x="3186545" y="686044"/>
                </a:cubicBezTo>
                <a:cubicBezTo>
                  <a:pt x="3189624" y="670650"/>
                  <a:pt x="3181266" y="645840"/>
                  <a:pt x="3195782" y="639863"/>
                </a:cubicBezTo>
                <a:cubicBezTo>
                  <a:pt x="3241687" y="620961"/>
                  <a:pt x="3294260" y="627191"/>
                  <a:pt x="3343564" y="621390"/>
                </a:cubicBezTo>
                <a:lnTo>
                  <a:pt x="3509818" y="602917"/>
                </a:lnTo>
                <a:cubicBezTo>
                  <a:pt x="3479030" y="593681"/>
                  <a:pt x="3449161" y="580492"/>
                  <a:pt x="3417455" y="575208"/>
                </a:cubicBezTo>
                <a:cubicBezTo>
                  <a:pt x="3356414" y="565034"/>
                  <a:pt x="3232727" y="556735"/>
                  <a:pt x="3232727" y="556735"/>
                </a:cubicBezTo>
                <a:cubicBezTo>
                  <a:pt x="3318933" y="553656"/>
                  <a:pt x="3405408" y="554971"/>
                  <a:pt x="3491345" y="547499"/>
                </a:cubicBezTo>
                <a:cubicBezTo>
                  <a:pt x="3506984" y="546139"/>
                  <a:pt x="3460814" y="539499"/>
                  <a:pt x="3445164" y="538263"/>
                </a:cubicBezTo>
                <a:cubicBezTo>
                  <a:pt x="3343693" y="530252"/>
                  <a:pt x="3241964" y="525948"/>
                  <a:pt x="3140364" y="519790"/>
                </a:cubicBezTo>
                <a:cubicBezTo>
                  <a:pt x="3155758" y="507475"/>
                  <a:pt x="3169312" y="492418"/>
                  <a:pt x="3186545" y="482844"/>
                </a:cubicBezTo>
                <a:cubicBezTo>
                  <a:pt x="3197642" y="476679"/>
                  <a:pt x="3236171" y="474212"/>
                  <a:pt x="3223491" y="473608"/>
                </a:cubicBezTo>
                <a:cubicBezTo>
                  <a:pt x="3017354" y="463792"/>
                  <a:pt x="2810934" y="461293"/>
                  <a:pt x="2604655" y="455135"/>
                </a:cubicBezTo>
                <a:lnTo>
                  <a:pt x="2770909" y="427426"/>
                </a:lnTo>
                <a:cubicBezTo>
                  <a:pt x="2798488" y="423340"/>
                  <a:pt x="2880933" y="425526"/>
                  <a:pt x="2854036" y="418190"/>
                </a:cubicBezTo>
                <a:cubicBezTo>
                  <a:pt x="2794334" y="401908"/>
                  <a:pt x="2730639" y="407973"/>
                  <a:pt x="2669309" y="399717"/>
                </a:cubicBezTo>
                <a:cubicBezTo>
                  <a:pt x="2461170" y="371698"/>
                  <a:pt x="2455320" y="369850"/>
                  <a:pt x="2327564" y="344299"/>
                </a:cubicBezTo>
                <a:cubicBezTo>
                  <a:pt x="2364509" y="338141"/>
                  <a:pt x="2401217" y="330333"/>
                  <a:pt x="2438400" y="325826"/>
                </a:cubicBezTo>
                <a:cubicBezTo>
                  <a:pt x="2502875" y="318011"/>
                  <a:pt x="2567972" y="315826"/>
                  <a:pt x="2632364" y="307353"/>
                </a:cubicBezTo>
                <a:cubicBezTo>
                  <a:pt x="2737618" y="293504"/>
                  <a:pt x="2753170" y="288697"/>
                  <a:pt x="2826327" y="270408"/>
                </a:cubicBezTo>
                <a:cubicBezTo>
                  <a:pt x="2656826" y="221978"/>
                  <a:pt x="2899345" y="290494"/>
                  <a:pt x="2650836" y="224226"/>
                </a:cubicBezTo>
                <a:cubicBezTo>
                  <a:pt x="2575042" y="204015"/>
                  <a:pt x="2691050" y="226311"/>
                  <a:pt x="2567709" y="205753"/>
                </a:cubicBezTo>
                <a:cubicBezTo>
                  <a:pt x="2508780" y="166468"/>
                  <a:pt x="2560016" y="194260"/>
                  <a:pt x="2438400" y="178044"/>
                </a:cubicBezTo>
                <a:cubicBezTo>
                  <a:pt x="2425817" y="176366"/>
                  <a:pt x="2413614" y="172456"/>
                  <a:pt x="2401455" y="168808"/>
                </a:cubicBezTo>
                <a:cubicBezTo>
                  <a:pt x="2368133" y="158812"/>
                  <a:pt x="2314849" y="137769"/>
                  <a:pt x="2281382" y="131863"/>
                </a:cubicBezTo>
                <a:cubicBezTo>
                  <a:pt x="2250911" y="126486"/>
                  <a:pt x="2219806" y="125705"/>
                  <a:pt x="2189018" y="122626"/>
                </a:cubicBezTo>
                <a:cubicBezTo>
                  <a:pt x="2078443" y="75236"/>
                  <a:pt x="2163192" y="103337"/>
                  <a:pt x="2004291" y="85681"/>
                </a:cubicBezTo>
                <a:cubicBezTo>
                  <a:pt x="1961017" y="80873"/>
                  <a:pt x="1874982" y="67208"/>
                  <a:pt x="1874982" y="67208"/>
                </a:cubicBezTo>
                <a:cubicBezTo>
                  <a:pt x="1847315" y="56141"/>
                  <a:pt x="1821685" y="43476"/>
                  <a:pt x="1791855" y="39499"/>
                </a:cubicBezTo>
                <a:cubicBezTo>
                  <a:pt x="1758147" y="35005"/>
                  <a:pt x="1724074" y="33823"/>
                  <a:pt x="1690255" y="30263"/>
                </a:cubicBezTo>
                <a:cubicBezTo>
                  <a:pt x="1665569" y="27664"/>
                  <a:pt x="1640994" y="24105"/>
                  <a:pt x="1616364" y="21026"/>
                </a:cubicBezTo>
                <a:cubicBezTo>
                  <a:pt x="1594812" y="14868"/>
                  <a:pt x="1574116" y="3100"/>
                  <a:pt x="1551709" y="2553"/>
                </a:cubicBezTo>
                <a:cubicBezTo>
                  <a:pt x="1447016" y="0"/>
                  <a:pt x="1342266" y="6560"/>
                  <a:pt x="1237673" y="11790"/>
                </a:cubicBezTo>
                <a:cubicBezTo>
                  <a:pt x="1218969" y="12725"/>
                  <a:pt x="1200794" y="18377"/>
                  <a:pt x="1182255" y="21026"/>
                </a:cubicBezTo>
                <a:cubicBezTo>
                  <a:pt x="1157682" y="24536"/>
                  <a:pt x="1132994" y="27184"/>
                  <a:pt x="1108364" y="30263"/>
                </a:cubicBezTo>
                <a:cubicBezTo>
                  <a:pt x="1099128" y="33342"/>
                  <a:pt x="1089363" y="35145"/>
                  <a:pt x="1080655" y="39499"/>
                </a:cubicBezTo>
                <a:cubicBezTo>
                  <a:pt x="1070726" y="44463"/>
                  <a:pt x="1052945" y="57972"/>
                  <a:pt x="1052945" y="57972"/>
                </a:cubicBezTo>
              </a:path>
            </a:pathLst>
          </a:custGeom>
          <a:solidFill>
            <a:srgbClr val="F0F8F9"/>
          </a:solidFill>
          <a:ln cap="flat" w="95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564" name="Shape 564"/>
          <p:cNvSpPr txBox="1"/>
          <p:nvPr/>
        </p:nvSpPr>
        <p:spPr>
          <a:xfrm>
            <a:off x="5676900" y="2465126"/>
            <a:ext cx="2057400" cy="646331"/>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zh-TW" sz="1200" u="none" cap="none" strike="noStrike">
                <a:solidFill>
                  <a:schemeClr val="dk1"/>
                </a:solidFill>
                <a:latin typeface="Calibri"/>
                <a:ea typeface="Calibri"/>
                <a:cs typeface="Calibri"/>
                <a:sym typeface="Calibri"/>
              </a:rPr>
              <a:t>Ice nucleation</a:t>
            </a:r>
          </a:p>
          <a:p>
            <a:pPr indent="0" lvl="0" marL="0" marR="0" rtl="0" algn="l">
              <a:spcBef>
                <a:spcPts val="0"/>
              </a:spcBef>
              <a:spcAft>
                <a:spcPts val="0"/>
              </a:spcAft>
              <a:buSzPct val="25000"/>
              <a:buNone/>
            </a:pPr>
            <a:r>
              <a:rPr b="1" baseline="0" i="0" lang="zh-TW" sz="1200" u="none" cap="none" strike="noStrike">
                <a:solidFill>
                  <a:schemeClr val="dk1"/>
                </a:solidFill>
                <a:latin typeface="Calibri"/>
                <a:ea typeface="Calibri"/>
                <a:cs typeface="Calibri"/>
                <a:sym typeface="Calibri"/>
              </a:rPr>
              <a:t>Fully prognostic microphysics</a:t>
            </a:r>
          </a:p>
          <a:p>
            <a:pPr indent="0" lvl="0" marL="0" marR="0" rtl="0" algn="l">
              <a:spcBef>
                <a:spcPts val="0"/>
              </a:spcBef>
              <a:spcAft>
                <a:spcPts val="0"/>
              </a:spcAft>
              <a:buSzPct val="25000"/>
              <a:buNone/>
            </a:pPr>
            <a:r>
              <a:rPr b="1" baseline="0" i="0" lang="zh-TW" sz="1200" u="none" cap="none" strike="noStrike">
                <a:solidFill>
                  <a:schemeClr val="dk1"/>
                </a:solidFill>
                <a:latin typeface="Calibri"/>
                <a:ea typeface="Calibri"/>
                <a:cs typeface="Calibri"/>
                <a:sym typeface="Calibri"/>
              </a:rPr>
              <a:t> </a:t>
            </a:r>
          </a:p>
        </p:txBody>
      </p:sp>
      <p:cxnSp>
        <p:nvCxnSpPr>
          <p:cNvPr id="565" name="Shape 565"/>
          <p:cNvCxnSpPr>
            <a:stCxn id="563" idx="0"/>
            <a:endCxn id="563" idx="84"/>
          </p:cNvCxnSpPr>
          <p:nvPr/>
        </p:nvCxnSpPr>
        <p:spPr>
          <a:xfrm>
            <a:off x="5934075" y="2297113"/>
            <a:ext cx="147600" cy="47700"/>
          </a:xfrm>
          <a:prstGeom prst="straightConnector1">
            <a:avLst/>
          </a:prstGeom>
          <a:noFill/>
          <a:ln cap="flat" w="9525">
            <a:solidFill>
              <a:schemeClr val="dk1"/>
            </a:solidFill>
            <a:prstDash val="solid"/>
            <a:round/>
            <a:headEnd len="med" w="med" type="none"/>
            <a:tailEnd len="med" w="med" type="none"/>
          </a:ln>
        </p:spPr>
      </p:cxnSp>
      <p:sp>
        <p:nvSpPr>
          <p:cNvPr id="566" name="Shape 566"/>
          <p:cNvSpPr txBox="1"/>
          <p:nvPr/>
        </p:nvSpPr>
        <p:spPr>
          <a:xfrm>
            <a:off x="5105400" y="1524000"/>
            <a:ext cx="3429000" cy="954106"/>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zh-TW" sz="1400" u="none" cap="none" strike="noStrike">
                <a:solidFill>
                  <a:schemeClr val="dk1"/>
                </a:solidFill>
                <a:latin typeface="Calibri"/>
                <a:ea typeface="Calibri"/>
                <a:cs typeface="Calibri"/>
                <a:sym typeface="Calibri"/>
              </a:rPr>
              <a:t>Fully-prognostic microphysics: Generation of condesate linked to CCN and IN activation</a:t>
            </a:r>
          </a:p>
          <a:p>
            <a:pPr indent="0" lvl="0" marL="0" marR="0" rtl="0" algn="l">
              <a:spcBef>
                <a:spcPts val="0"/>
              </a:spcBef>
              <a:spcAft>
                <a:spcPts val="0"/>
              </a:spcAft>
              <a:buSzPct val="25000"/>
              <a:buNone/>
            </a:pPr>
            <a:r>
              <a:rPr b="1" baseline="0" i="0" lang="zh-TW" sz="1400" u="none" cap="none" strike="noStrike">
                <a:solidFill>
                  <a:schemeClr val="dk1"/>
                </a:solidFill>
                <a:latin typeface="Calibri"/>
                <a:ea typeface="Calibri"/>
                <a:cs typeface="Calibri"/>
                <a:sym typeface="Calibri"/>
              </a:rPr>
              <a:t> </a:t>
            </a:r>
          </a:p>
        </p:txBody>
      </p:sp>
      <p:sp>
        <p:nvSpPr>
          <p:cNvPr id="567" name="Shape 567"/>
          <p:cNvSpPr txBox="1"/>
          <p:nvPr/>
        </p:nvSpPr>
        <p:spPr>
          <a:xfrm>
            <a:off x="929640" y="548564"/>
            <a:ext cx="3352799" cy="307777"/>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zh-TW" sz="1400" u="none" cap="none" strike="noStrike">
                <a:solidFill>
                  <a:schemeClr val="dk1"/>
                </a:solidFill>
                <a:latin typeface="Calibri"/>
                <a:ea typeface="Calibri"/>
                <a:cs typeface="Calibri"/>
                <a:sym typeface="Calibri"/>
              </a:rPr>
              <a:t>Convection (Barahona et al., 2014)</a:t>
            </a:r>
          </a:p>
        </p:txBody>
      </p:sp>
      <p:sp>
        <p:nvSpPr>
          <p:cNvPr id="568" name="Shape 568"/>
          <p:cNvSpPr txBox="1"/>
          <p:nvPr/>
        </p:nvSpPr>
        <p:spPr>
          <a:xfrm>
            <a:off x="5105400" y="1244183"/>
            <a:ext cx="3433762" cy="307777"/>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zh-TW" sz="1400" u="none" cap="none" strike="noStrike">
                <a:solidFill>
                  <a:schemeClr val="dk1"/>
                </a:solidFill>
                <a:latin typeface="Calibri"/>
                <a:ea typeface="Calibri"/>
                <a:cs typeface="Calibri"/>
                <a:sym typeface="Calibri"/>
              </a:rPr>
              <a:t>Stratiform (Morrison and Gettleman, 2008)</a:t>
            </a:r>
          </a:p>
        </p:txBody>
      </p:sp>
      <p:sp>
        <p:nvSpPr>
          <p:cNvPr id="569" name="Shape 569"/>
          <p:cNvSpPr/>
          <p:nvPr/>
        </p:nvSpPr>
        <p:spPr>
          <a:xfrm>
            <a:off x="5181600" y="3886200"/>
            <a:ext cx="1524000" cy="381000"/>
          </a:xfrm>
          <a:prstGeom prst="cloud">
            <a:avLst/>
          </a:prstGeom>
          <a:solidFill>
            <a:srgbClr val="F0F8F9"/>
          </a:solidFill>
          <a:ln cap="flat" w="95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570" name="Shape 570"/>
          <p:cNvSpPr/>
          <p:nvPr/>
        </p:nvSpPr>
        <p:spPr>
          <a:xfrm>
            <a:off x="6781800" y="3733800"/>
            <a:ext cx="1524000" cy="381000"/>
          </a:xfrm>
          <a:prstGeom prst="cloud">
            <a:avLst/>
          </a:prstGeom>
          <a:solidFill>
            <a:srgbClr val="F0F8F9"/>
          </a:solidFill>
          <a:ln cap="flat" w="95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cxnSp>
        <p:nvCxnSpPr>
          <p:cNvPr id="571" name="Shape 571"/>
          <p:cNvCxnSpPr/>
          <p:nvPr/>
        </p:nvCxnSpPr>
        <p:spPr>
          <a:xfrm>
            <a:off x="3810000" y="1905000"/>
            <a:ext cx="838199" cy="0"/>
          </a:xfrm>
          <a:prstGeom prst="straightConnector1">
            <a:avLst/>
          </a:prstGeom>
          <a:noFill/>
          <a:ln cap="flat" w="28575">
            <a:solidFill>
              <a:schemeClr val="dk1"/>
            </a:solidFill>
            <a:prstDash val="solid"/>
            <a:round/>
            <a:headEnd len="med" w="med" type="none"/>
            <a:tailEnd len="lg" w="lg" type="stealth"/>
          </a:ln>
        </p:spPr>
      </p:cxnSp>
      <p:sp>
        <p:nvSpPr>
          <p:cNvPr id="572" name="Shape 572"/>
          <p:cNvSpPr txBox="1"/>
          <p:nvPr>
            <p:ph idx="12" type="sldNum"/>
          </p:nvPr>
        </p:nvSpPr>
        <p:spPr>
          <a:xfrm>
            <a:off x="7010400" y="6552210"/>
            <a:ext cx="2133599" cy="30479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zh-TW" sz="1400" u="none" cap="none" strike="noStrike">
                <a:solidFill>
                  <a:schemeClr val="dk1"/>
                </a:solidFill>
                <a:latin typeface="Arial"/>
                <a:ea typeface="Arial"/>
                <a:cs typeface="Arial"/>
                <a:sym typeface="Arial"/>
              </a:rPr>
              <a:t>‹#›</a:t>
            </a:fld>
          </a:p>
        </p:txBody>
      </p:sp>
      <p:sp>
        <p:nvSpPr>
          <p:cNvPr id="573" name="Shape 573"/>
          <p:cNvSpPr txBox="1"/>
          <p:nvPr/>
        </p:nvSpPr>
        <p:spPr>
          <a:xfrm>
            <a:off x="3505200" y="5529992"/>
            <a:ext cx="5614370" cy="954106"/>
          </a:xfrm>
          <a:prstGeom prst="rect">
            <a:avLst/>
          </a:prstGeom>
          <a:solidFill>
            <a:srgbClr val="DDDDDD"/>
          </a:solidFill>
          <a:ln>
            <a:noFill/>
          </a:ln>
        </p:spPr>
        <p:txBody>
          <a:bodyPr anchorCtr="0" anchor="t" bIns="45700" lIns="91425" rIns="91425" tIns="45700">
            <a:noAutofit/>
          </a:bodyPr>
          <a:lstStyle/>
          <a:p>
            <a:pPr indent="-285750" lvl="0" marL="285750" marR="0" rtl="0" algn="l">
              <a:spcBef>
                <a:spcPts val="0"/>
              </a:spcBef>
              <a:spcAft>
                <a:spcPts val="0"/>
              </a:spcAft>
              <a:buClr>
                <a:schemeClr val="dk1"/>
              </a:buClr>
              <a:buSzPct val="100000"/>
              <a:buFont typeface="Noto Symbol"/>
              <a:buChar char="▪"/>
            </a:pPr>
            <a:r>
              <a:rPr b="1" baseline="0" i="0" lang="zh-TW" sz="1400" u="none" cap="none" strike="noStrike">
                <a:solidFill>
                  <a:schemeClr val="dk1"/>
                </a:solidFill>
                <a:latin typeface="Calibri"/>
                <a:ea typeface="Calibri"/>
                <a:cs typeface="Calibri"/>
                <a:sym typeface="Calibri"/>
              </a:rPr>
              <a:t>Allows coupling of the aerosol physicochemical properties  to cloud formation through CCN and IN activation.  </a:t>
            </a:r>
          </a:p>
          <a:p>
            <a:pPr indent="-285750" lvl="0" marL="285750" marR="0" rtl="0" algn="l">
              <a:spcBef>
                <a:spcPts val="0"/>
              </a:spcBef>
              <a:spcAft>
                <a:spcPts val="0"/>
              </a:spcAft>
              <a:buClr>
                <a:schemeClr val="dk1"/>
              </a:buClr>
              <a:buSzPct val="100000"/>
              <a:buFont typeface="Noto Symbol"/>
              <a:buChar char="▪"/>
            </a:pPr>
            <a:r>
              <a:rPr b="1" baseline="0" i="0" lang="zh-TW" sz="1400" u="none" cap="none" strike="noStrike">
                <a:solidFill>
                  <a:schemeClr val="dk1"/>
                </a:solidFill>
                <a:latin typeface="Calibri"/>
                <a:ea typeface="Calibri"/>
                <a:cs typeface="Calibri"/>
                <a:sym typeface="Calibri"/>
              </a:rPr>
              <a:t>Comprises a new set of balance equations, tracking droplet and ice crystal number concentration besides mass mixing ratios. </a:t>
            </a:r>
          </a:p>
        </p:txBody>
      </p:sp>
      <p:sp>
        <p:nvSpPr>
          <p:cNvPr id="574" name="Shape 574"/>
          <p:cNvSpPr/>
          <p:nvPr/>
        </p:nvSpPr>
        <p:spPr>
          <a:xfrm>
            <a:off x="119266" y="6452185"/>
            <a:ext cx="2014333"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zh-TW" sz="1800" u="none" cap="none" strike="noStrike">
                <a:solidFill>
                  <a:schemeClr val="dk1"/>
                </a:solidFill>
                <a:latin typeface="Calibri"/>
                <a:ea typeface="Calibri"/>
                <a:cs typeface="Calibri"/>
                <a:sym typeface="Calibri"/>
              </a:rPr>
              <a:t>D. Borahona (GSFC)</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8" name="Shape 578"/>
        <p:cNvGrpSpPr/>
        <p:nvPr/>
      </p:nvGrpSpPr>
      <p:grpSpPr>
        <a:xfrm>
          <a:off x="0" y="0"/>
          <a:ext cx="0" cy="0"/>
          <a:chOff x="0" y="0"/>
          <a:chExt cx="0" cy="0"/>
        </a:xfrm>
      </p:grpSpPr>
      <p:sp>
        <p:nvSpPr>
          <p:cNvPr id="579" name="Shape 579"/>
          <p:cNvSpPr/>
          <p:nvPr/>
        </p:nvSpPr>
        <p:spPr>
          <a:xfrm>
            <a:off x="155519" y="720075"/>
            <a:ext cx="6304319" cy="3284985"/>
          </a:xfrm>
          <a:prstGeom prst="rect">
            <a:avLst/>
          </a:prstGeom>
          <a:solidFill>
            <a:srgbClr val="EEEEEC"/>
          </a:solidFill>
          <a:ln cap="flat" w="9525">
            <a:solidFill>
              <a:srgbClr val="D3D7CF"/>
            </a:solidFill>
            <a:prstDash val="solid"/>
            <a:round/>
            <a:headEnd len="med" w="med" type="none"/>
            <a:tailEnd len="med" w="med" type="none"/>
          </a:ln>
        </p:spPr>
        <p:txBody>
          <a:bodyPr anchorCtr="0" anchor="ctr" bIns="41450" lIns="82925" rIns="82925" tIns="41450">
            <a:noAutofit/>
          </a:bodyPr>
          <a:lstStyle/>
          <a:p>
            <a:pPr indent="0" lvl="0" marL="0" marR="0" rtl="0" algn="l">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pic>
        <p:nvPicPr>
          <p:cNvPr id="580" name="Shape 580"/>
          <p:cNvPicPr preferRelativeResize="0"/>
          <p:nvPr/>
        </p:nvPicPr>
        <p:blipFill rotWithShape="1">
          <a:blip r:embed="rId3">
            <a:alphaModFix/>
          </a:blip>
          <a:srcRect b="0" l="0" r="0" t="0"/>
          <a:stretch/>
        </p:blipFill>
        <p:spPr>
          <a:xfrm>
            <a:off x="436320" y="858330"/>
            <a:ext cx="5823360" cy="2716125"/>
          </a:xfrm>
          <a:prstGeom prst="rect">
            <a:avLst/>
          </a:prstGeom>
          <a:noFill/>
          <a:ln>
            <a:noFill/>
          </a:ln>
        </p:spPr>
      </p:pic>
      <p:sp>
        <p:nvSpPr>
          <p:cNvPr id="581" name="Shape 581"/>
          <p:cNvSpPr txBox="1"/>
          <p:nvPr>
            <p:ph type="title"/>
          </p:nvPr>
        </p:nvSpPr>
        <p:spPr>
          <a:xfrm>
            <a:off x="2209800" y="42070"/>
            <a:ext cx="9141119" cy="622144"/>
          </a:xfrm>
          <a:prstGeom prst="rect">
            <a:avLst/>
          </a:prstGeom>
          <a:noFill/>
          <a:ln>
            <a:noFill/>
          </a:ln>
        </p:spPr>
        <p:txBody>
          <a:bodyPr anchorCtr="0" anchor="ctr" bIns="45700" lIns="414725" rIns="91425" tIns="19250">
            <a:noAutofit/>
          </a:bodyPr>
          <a:lstStyle/>
          <a:p>
            <a:pPr indent="0" lvl="0" marL="0" marR="0" rtl="0" algn="l">
              <a:spcBef>
                <a:spcPts val="0"/>
              </a:spcBef>
              <a:spcAft>
                <a:spcPts val="0"/>
              </a:spcAft>
              <a:buSzPct val="25000"/>
              <a:buNone/>
            </a:pPr>
            <a:r>
              <a:rPr b="1" baseline="0" i="0" lang="zh-TW" sz="2200" u="none" cap="none" strike="noStrike">
                <a:solidFill>
                  <a:srgbClr val="000099"/>
                </a:solidFill>
                <a:latin typeface="Calibri"/>
                <a:ea typeface="Calibri"/>
                <a:cs typeface="Calibri"/>
                <a:sym typeface="Calibri"/>
              </a:rPr>
              <a:t>Aerosol Optical Thickness in GEOS-5</a:t>
            </a:r>
          </a:p>
        </p:txBody>
      </p:sp>
      <p:sp>
        <p:nvSpPr>
          <p:cNvPr id="582" name="Shape 582"/>
          <p:cNvSpPr/>
          <p:nvPr/>
        </p:nvSpPr>
        <p:spPr>
          <a:xfrm>
            <a:off x="2505600" y="3234580"/>
            <a:ext cx="6304319" cy="3284985"/>
          </a:xfrm>
          <a:prstGeom prst="rect">
            <a:avLst/>
          </a:prstGeom>
          <a:solidFill>
            <a:srgbClr val="EEEEEC"/>
          </a:solidFill>
          <a:ln cap="flat" w="9525">
            <a:solidFill>
              <a:srgbClr val="D3D7CF"/>
            </a:solidFill>
            <a:prstDash val="solid"/>
            <a:round/>
            <a:headEnd len="med" w="med" type="none"/>
            <a:tailEnd len="med" w="med" type="none"/>
          </a:ln>
        </p:spPr>
        <p:txBody>
          <a:bodyPr anchorCtr="0" anchor="ctr" bIns="41450" lIns="82925" rIns="82925" tIns="41450">
            <a:noAutofit/>
          </a:bodyPr>
          <a:lstStyle/>
          <a:p>
            <a:pPr indent="0" lvl="0" marL="0" marR="0" rtl="0" algn="l">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sp>
        <p:nvSpPr>
          <p:cNvPr id="583" name="Shape 583"/>
          <p:cNvSpPr txBox="1"/>
          <p:nvPr/>
        </p:nvSpPr>
        <p:spPr>
          <a:xfrm>
            <a:off x="2980800" y="6230094"/>
            <a:ext cx="5806079" cy="249146"/>
          </a:xfrm>
          <a:prstGeom prst="rect">
            <a:avLst/>
          </a:prstGeom>
          <a:noFill/>
          <a:ln>
            <a:noFill/>
          </a:ln>
        </p:spPr>
        <p:txBody>
          <a:bodyPr anchorCtr="0" anchor="t" bIns="40800" lIns="81625" rIns="81625" tIns="51250">
            <a:noAutofit/>
          </a:bodyPr>
          <a:lstStyle/>
          <a:p>
            <a:pPr indent="0" lvl="0" marL="0" marR="0" rtl="0" algn="l">
              <a:spcBef>
                <a:spcPts val="0"/>
              </a:spcBef>
              <a:spcAft>
                <a:spcPts val="0"/>
              </a:spcAft>
              <a:buClr>
                <a:srgbClr val="000000"/>
              </a:buClr>
              <a:buSzPct val="25000"/>
              <a:buFont typeface="Arial"/>
              <a:buNone/>
            </a:pPr>
            <a:r>
              <a:rPr b="0" baseline="0" i="0" lang="zh-TW" sz="1200" u="none" cap="none" strike="noStrike">
                <a:solidFill>
                  <a:srgbClr val="000000"/>
                </a:solidFill>
                <a:latin typeface="Arial"/>
                <a:ea typeface="Arial"/>
                <a:cs typeface="Arial"/>
                <a:sym typeface="Arial"/>
              </a:rPr>
              <a:t>Annual mean AOT in 2005 from MERRAero (top/left) and MAM7(bottom/right).</a:t>
            </a:r>
          </a:p>
        </p:txBody>
      </p:sp>
      <p:sp>
        <p:nvSpPr>
          <p:cNvPr id="584" name="Shape 584"/>
          <p:cNvSpPr/>
          <p:nvPr/>
        </p:nvSpPr>
        <p:spPr>
          <a:xfrm>
            <a:off x="2653921" y="3326748"/>
            <a:ext cx="6022079" cy="2903344"/>
          </a:xfrm>
          <a:prstGeom prst="rect">
            <a:avLst/>
          </a:prstGeom>
          <a:solidFill>
            <a:srgbClr val="FFFFFF"/>
          </a:solidFill>
          <a:ln>
            <a:noFill/>
          </a:ln>
        </p:spPr>
        <p:txBody>
          <a:bodyPr anchorCtr="0" anchor="ctr" bIns="41450" lIns="82925" rIns="82925" tIns="41450">
            <a:noAutofit/>
          </a:bodyPr>
          <a:lstStyle/>
          <a:p>
            <a:pPr indent="0" lvl="0" marL="0" marR="0" rtl="0" algn="l">
              <a:spcBef>
                <a:spcPts val="0"/>
              </a:spcBef>
              <a:spcAft>
                <a:spcPts val="0"/>
              </a:spcAft>
              <a:buNone/>
            </a:pPr>
            <a:r>
              <a:t/>
            </a:r>
            <a:endParaRPr b="0" baseline="0" i="0" sz="1800" u="none" cap="none" strike="noStrike">
              <a:solidFill>
                <a:schemeClr val="dk1"/>
              </a:solidFill>
              <a:latin typeface="Arial"/>
              <a:ea typeface="Arial"/>
              <a:cs typeface="Arial"/>
              <a:sym typeface="Arial"/>
            </a:endParaRPr>
          </a:p>
        </p:txBody>
      </p:sp>
      <p:pic>
        <p:nvPicPr>
          <p:cNvPr id="585" name="Shape 585"/>
          <p:cNvPicPr preferRelativeResize="0"/>
          <p:nvPr/>
        </p:nvPicPr>
        <p:blipFill rotWithShape="1">
          <a:blip r:embed="rId4">
            <a:alphaModFix/>
          </a:blip>
          <a:srcRect b="0" l="0" r="0" t="0"/>
          <a:stretch/>
        </p:blipFill>
        <p:spPr>
          <a:xfrm>
            <a:off x="2787840" y="3372835"/>
            <a:ext cx="5823360" cy="2716125"/>
          </a:xfrm>
          <a:prstGeom prst="rect">
            <a:avLst/>
          </a:prstGeom>
          <a:noFill/>
          <a:ln>
            <a:noFill/>
          </a:ln>
        </p:spPr>
      </p:pic>
      <p:sp>
        <p:nvSpPr>
          <p:cNvPr id="586" name="Shape 586"/>
          <p:cNvSpPr txBox="1"/>
          <p:nvPr>
            <p:ph idx="12" type="sldNum"/>
          </p:nvPr>
        </p:nvSpPr>
        <p:spPr>
          <a:xfrm>
            <a:off x="6980582" y="6537325"/>
            <a:ext cx="2133599" cy="320675"/>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zh-TW" sz="1400" u="none" cap="none" strike="noStrike">
                <a:solidFill>
                  <a:schemeClr val="dk1"/>
                </a:solidFill>
                <a:latin typeface="Arial"/>
                <a:ea typeface="Arial"/>
                <a:cs typeface="Arial"/>
                <a:sym typeface="Arial"/>
              </a:rPr>
              <a:t>‹#›</a:t>
            </a:fld>
          </a:p>
        </p:txBody>
      </p:sp>
      <p:sp>
        <p:nvSpPr>
          <p:cNvPr id="587" name="Shape 587"/>
          <p:cNvSpPr txBox="1"/>
          <p:nvPr/>
        </p:nvSpPr>
        <p:spPr>
          <a:xfrm>
            <a:off x="0" y="6354667"/>
            <a:ext cx="2082493"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zh-TW" sz="1800" u="none" cap="none" strike="noStrike">
                <a:solidFill>
                  <a:schemeClr val="dk1"/>
                </a:solidFill>
                <a:latin typeface="Calibri"/>
                <a:ea typeface="Calibri"/>
                <a:cs typeface="Calibri"/>
                <a:sym typeface="Calibri"/>
              </a:rPr>
              <a:t>A. Darmenov (GSFC)</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2" name="Shape 592"/>
        <p:cNvGrpSpPr/>
        <p:nvPr/>
      </p:nvGrpSpPr>
      <p:grpSpPr>
        <a:xfrm>
          <a:off x="0" y="0"/>
          <a:ext cx="0" cy="0"/>
          <a:chOff x="0" y="0"/>
          <a:chExt cx="0" cy="0"/>
        </a:xfrm>
      </p:grpSpPr>
      <p:sp>
        <p:nvSpPr>
          <p:cNvPr id="593" name="Shape 593"/>
          <p:cNvSpPr txBox="1"/>
          <p:nvPr>
            <p:ph idx="12" type="sldNum"/>
          </p:nvPr>
        </p:nvSpPr>
        <p:spPr>
          <a:xfrm>
            <a:off x="7010400" y="6552210"/>
            <a:ext cx="2133599" cy="30479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zh-TW" sz="1400" u="none" cap="none" strike="noStrike">
                <a:solidFill>
                  <a:schemeClr val="dk1"/>
                </a:solidFill>
                <a:latin typeface="Arial"/>
                <a:ea typeface="Arial"/>
                <a:cs typeface="Arial"/>
                <a:sym typeface="Arial"/>
              </a:rPr>
              <a:t>‹#›</a:t>
            </a:fld>
          </a:p>
        </p:txBody>
      </p:sp>
      <p:pic>
        <p:nvPicPr>
          <p:cNvPr id="594" name="Shape 594"/>
          <p:cNvPicPr preferRelativeResize="0"/>
          <p:nvPr/>
        </p:nvPicPr>
        <p:blipFill rotWithShape="1">
          <a:blip r:embed="rId3">
            <a:alphaModFix/>
          </a:blip>
          <a:srcRect b="0" l="0" r="0" t="0"/>
          <a:stretch/>
        </p:blipFill>
        <p:spPr>
          <a:xfrm>
            <a:off x="152403" y="1685330"/>
            <a:ext cx="4303109" cy="2960942"/>
          </a:xfrm>
          <a:prstGeom prst="rect">
            <a:avLst/>
          </a:prstGeom>
          <a:noFill/>
          <a:ln>
            <a:noFill/>
          </a:ln>
        </p:spPr>
      </p:pic>
      <p:pic>
        <p:nvPicPr>
          <p:cNvPr id="595" name="Shape 595"/>
          <p:cNvPicPr preferRelativeResize="0"/>
          <p:nvPr/>
        </p:nvPicPr>
        <p:blipFill rotWithShape="1">
          <a:blip r:embed="rId4">
            <a:alphaModFix/>
          </a:blip>
          <a:srcRect b="28276" l="10356" r="33139" t="14139"/>
          <a:stretch/>
        </p:blipFill>
        <p:spPr>
          <a:xfrm>
            <a:off x="4607605" y="2152883"/>
            <a:ext cx="4452937" cy="3078163"/>
          </a:xfrm>
          <a:prstGeom prst="rect">
            <a:avLst/>
          </a:prstGeom>
          <a:noFill/>
          <a:ln>
            <a:noFill/>
          </a:ln>
        </p:spPr>
      </p:pic>
      <p:sp>
        <p:nvSpPr>
          <p:cNvPr id="596" name="Shape 596"/>
          <p:cNvSpPr/>
          <p:nvPr/>
        </p:nvSpPr>
        <p:spPr>
          <a:xfrm>
            <a:off x="156031" y="4646271"/>
            <a:ext cx="4299479" cy="1169551"/>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zh-TW" sz="1400" u="none" cap="none" strike="noStrike">
                <a:solidFill>
                  <a:schemeClr val="dk1"/>
                </a:solidFill>
                <a:latin typeface="Calibri"/>
                <a:ea typeface="Calibri"/>
                <a:cs typeface="Calibri"/>
                <a:sym typeface="Calibri"/>
              </a:rPr>
              <a:t>Zonal mean non-convective ice water mass mixing ratio</a:t>
            </a:r>
          </a:p>
          <a:p>
            <a:pPr indent="0" lvl="0" marL="0" marR="0" rtl="0" algn="l">
              <a:spcBef>
                <a:spcPts val="0"/>
              </a:spcBef>
              <a:spcAft>
                <a:spcPts val="0"/>
              </a:spcAft>
              <a:buSzPct val="25000"/>
              <a:buNone/>
            </a:pPr>
            <a:r>
              <a:rPr b="0" baseline="0" i="0" lang="zh-TW" sz="1400" u="none" cap="none" strike="noStrike">
                <a:solidFill>
                  <a:schemeClr val="dk1"/>
                </a:solidFill>
                <a:latin typeface="Calibri"/>
                <a:ea typeface="Calibri"/>
                <a:cs typeface="Calibri"/>
                <a:sym typeface="Calibri"/>
              </a:rPr>
              <a:t>(mg kg−1) (upper panels) and total ice condensate (ice and snow, bottom panels) for non-convective clouds from the CTL and NEW runs and the CloudSat retrieval (Li et al., 2012). </a:t>
            </a:r>
          </a:p>
        </p:txBody>
      </p:sp>
      <p:sp>
        <p:nvSpPr>
          <p:cNvPr id="597" name="Shape 597"/>
          <p:cNvSpPr/>
          <p:nvPr/>
        </p:nvSpPr>
        <p:spPr>
          <a:xfrm>
            <a:off x="4607603" y="5231046"/>
            <a:ext cx="4419907" cy="1169551"/>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zh-TW" sz="1400" u="none" cap="none" strike="noStrike">
                <a:solidFill>
                  <a:schemeClr val="dk1"/>
                </a:solidFill>
                <a:latin typeface="Calibri"/>
                <a:ea typeface="Calibri"/>
                <a:cs typeface="Calibri"/>
                <a:sym typeface="Calibri"/>
              </a:rPr>
              <a:t>Zonal mean non-convective liquid water mass mixing ratio</a:t>
            </a:r>
          </a:p>
          <a:p>
            <a:pPr indent="0" lvl="0" marL="0" marR="0" rtl="0" algn="l">
              <a:spcBef>
                <a:spcPts val="0"/>
              </a:spcBef>
              <a:spcAft>
                <a:spcPts val="0"/>
              </a:spcAft>
              <a:buSzPct val="25000"/>
              <a:buNone/>
            </a:pPr>
            <a:r>
              <a:rPr b="0" baseline="0" i="0" lang="zh-TW" sz="1400" u="none" cap="none" strike="noStrike">
                <a:solidFill>
                  <a:schemeClr val="dk1"/>
                </a:solidFill>
                <a:latin typeface="Calibri"/>
                <a:ea typeface="Calibri"/>
                <a:cs typeface="Calibri"/>
                <a:sym typeface="Calibri"/>
              </a:rPr>
              <a:t>(mg kg−1) (upper panels) and total liquid condensate (water and rain, bottom panels) for non-convective clouds from the CTL and NEW runs and the CloudSat retrieval (Li et al., 2014).</a:t>
            </a:r>
          </a:p>
        </p:txBody>
      </p:sp>
      <p:sp>
        <p:nvSpPr>
          <p:cNvPr id="598" name="Shape 598"/>
          <p:cNvSpPr/>
          <p:nvPr/>
        </p:nvSpPr>
        <p:spPr>
          <a:xfrm>
            <a:off x="609600" y="686193"/>
            <a:ext cx="8153399" cy="92332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zh-TW" sz="1800" u="none" cap="none" strike="noStrike">
                <a:solidFill>
                  <a:schemeClr val="dk1"/>
                </a:solidFill>
                <a:latin typeface="Calibri"/>
                <a:ea typeface="Calibri"/>
                <a:cs typeface="Calibri"/>
                <a:sym typeface="Calibri"/>
              </a:rPr>
              <a:t>M-G scheme predicts the evolution of the mass and number of ice crystals and cloud droplets, considering several microphysical processes (e.g., hydrometeor collection, condensation/evaporation, freezing, melting, and sedimentation)</a:t>
            </a:r>
          </a:p>
        </p:txBody>
      </p:sp>
      <p:sp>
        <p:nvSpPr>
          <p:cNvPr id="599" name="Shape 599"/>
          <p:cNvSpPr txBox="1"/>
          <p:nvPr/>
        </p:nvSpPr>
        <p:spPr>
          <a:xfrm>
            <a:off x="152403" y="6215932"/>
            <a:ext cx="2014333"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zh-TW" sz="1800" u="none" cap="none" strike="noStrike">
                <a:solidFill>
                  <a:schemeClr val="dk1"/>
                </a:solidFill>
                <a:latin typeface="Calibri"/>
                <a:ea typeface="Calibri"/>
                <a:cs typeface="Calibri"/>
                <a:sym typeface="Calibri"/>
              </a:rPr>
              <a:t>D. Borahona (GSFC)</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7" name="Shape 337"/>
        <p:cNvGrpSpPr/>
        <p:nvPr/>
      </p:nvGrpSpPr>
      <p:grpSpPr>
        <a:xfrm>
          <a:off x="0" y="0"/>
          <a:ext cx="0" cy="0"/>
          <a:chOff x="0" y="0"/>
          <a:chExt cx="0" cy="0"/>
        </a:xfrm>
      </p:grpSpPr>
      <p:sp>
        <p:nvSpPr>
          <p:cNvPr id="338" name="Shape 338"/>
          <p:cNvSpPr txBox="1"/>
          <p:nvPr>
            <p:ph type="title"/>
          </p:nvPr>
        </p:nvSpPr>
        <p:spPr>
          <a:xfrm>
            <a:off x="381000" y="53340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zh-TW" sz="3600" u="none" cap="none" strike="noStrike">
                <a:solidFill>
                  <a:srgbClr val="000099"/>
                </a:solidFill>
                <a:latin typeface="Calibri"/>
                <a:ea typeface="Calibri"/>
                <a:cs typeface="Calibri"/>
                <a:sym typeface="Calibri"/>
              </a:rPr>
              <a:t>Presentation outline</a:t>
            </a:r>
          </a:p>
        </p:txBody>
      </p:sp>
      <p:sp>
        <p:nvSpPr>
          <p:cNvPr id="339" name="Shape 339"/>
          <p:cNvSpPr txBox="1"/>
          <p:nvPr>
            <p:ph idx="1" type="body"/>
          </p:nvPr>
        </p:nvSpPr>
        <p:spPr>
          <a:xfrm>
            <a:off x="2209800" y="2286000"/>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Calibri"/>
              <a:buChar char="•"/>
            </a:pPr>
            <a:r>
              <a:rPr b="0" baseline="0" i="0" lang="zh-TW" sz="2800" u="none" cap="none" strike="noStrike">
                <a:solidFill>
                  <a:schemeClr val="dk1"/>
                </a:solidFill>
                <a:latin typeface="Calibri"/>
                <a:ea typeface="Calibri"/>
                <a:cs typeface="Calibri"/>
                <a:sym typeface="Calibri"/>
              </a:rPr>
              <a:t>Background</a:t>
            </a:r>
          </a:p>
          <a:p>
            <a:pPr indent="-342900" lvl="0" marL="342900" marR="0" rtl="0" algn="l">
              <a:spcBef>
                <a:spcPts val="560"/>
              </a:spcBef>
              <a:spcAft>
                <a:spcPts val="0"/>
              </a:spcAft>
              <a:buClr>
                <a:schemeClr val="dk1"/>
              </a:buClr>
              <a:buSzPct val="100000"/>
              <a:buFont typeface="Calibri"/>
              <a:buChar char="•"/>
            </a:pPr>
            <a:r>
              <a:rPr b="0" baseline="0" i="0" lang="zh-TW" sz="2800" u="none" cap="none" strike="noStrike">
                <a:solidFill>
                  <a:schemeClr val="dk1"/>
                </a:solidFill>
                <a:latin typeface="Calibri"/>
                <a:ea typeface="Calibri"/>
                <a:cs typeface="Calibri"/>
                <a:sym typeface="Calibri"/>
              </a:rPr>
              <a:t>CTB Aer-Cld project overview</a:t>
            </a:r>
          </a:p>
          <a:p>
            <a:pPr indent="-342900" lvl="0" marL="342900" marR="0" rtl="0" algn="l">
              <a:spcBef>
                <a:spcPts val="560"/>
              </a:spcBef>
              <a:spcAft>
                <a:spcPts val="0"/>
              </a:spcAft>
              <a:buClr>
                <a:schemeClr val="dk1"/>
              </a:buClr>
              <a:buSzPct val="100000"/>
              <a:buFont typeface="Calibri"/>
              <a:buChar char="•"/>
            </a:pPr>
            <a:r>
              <a:rPr b="0" baseline="0" i="0" lang="zh-TW" sz="2800" u="none" cap="none" strike="noStrike">
                <a:solidFill>
                  <a:schemeClr val="dk1"/>
                </a:solidFill>
                <a:latin typeface="Calibri"/>
                <a:ea typeface="Calibri"/>
                <a:cs typeface="Calibri"/>
                <a:sym typeface="Calibri"/>
              </a:rPr>
              <a:t>Ongoing activities and future plan</a:t>
            </a:r>
          </a:p>
          <a:p>
            <a:pPr indent="-342900" lvl="0" marL="342900" marR="0" rtl="0" algn="l">
              <a:spcBef>
                <a:spcPts val="560"/>
              </a:spcBef>
              <a:spcAft>
                <a:spcPts val="0"/>
              </a:spcAft>
              <a:buClr>
                <a:schemeClr val="dk1"/>
              </a:buClr>
              <a:buSzPct val="100000"/>
              <a:buFont typeface="Calibri"/>
              <a:buChar char="•"/>
            </a:pPr>
            <a:r>
              <a:rPr b="0" baseline="0" i="0" lang="zh-TW" sz="2800" u="none" cap="none" strike="noStrike">
                <a:solidFill>
                  <a:schemeClr val="dk1"/>
                </a:solidFill>
                <a:latin typeface="Calibri"/>
                <a:ea typeface="Calibri"/>
                <a:cs typeface="Calibri"/>
                <a:sym typeface="Calibri"/>
              </a:rPr>
              <a:t>Concluding remarks</a:t>
            </a:r>
          </a:p>
          <a:p>
            <a:pPr indent="0" lvl="0" marL="0" marR="0" rtl="0" algn="l">
              <a:spcBef>
                <a:spcPts val="480"/>
              </a:spcBef>
              <a:spcAft>
                <a:spcPts val="0"/>
              </a:spcAft>
              <a:buClr>
                <a:schemeClr val="dk1"/>
              </a:buClr>
              <a:buFont typeface="Calibri"/>
              <a:buNone/>
            </a:pPr>
            <a:r>
              <a:t/>
            </a:r>
            <a:endParaRPr b="0" baseline="0" i="0" sz="2400" u="none" cap="none" strike="noStrike">
              <a:solidFill>
                <a:schemeClr val="dk1"/>
              </a:solidFill>
              <a:latin typeface="Calibri"/>
              <a:ea typeface="Calibri"/>
              <a:cs typeface="Calibri"/>
              <a:sym typeface="Calibri"/>
            </a:endParaRPr>
          </a:p>
          <a:p>
            <a:pPr indent="-139700" lvl="0" marL="342900" marR="0" rtl="0" algn="l">
              <a:spcBef>
                <a:spcPts val="640"/>
              </a:spcBef>
              <a:spcAft>
                <a:spcPts val="0"/>
              </a:spcAft>
              <a:buClr>
                <a:schemeClr val="dk1"/>
              </a:buClr>
              <a:buFont typeface="Calibri"/>
              <a:buNone/>
            </a:pPr>
            <a:r>
              <a:t/>
            </a:r>
            <a:endParaRPr b="0" baseline="0" i="0" sz="3200" u="none" cap="none" strike="noStrike">
              <a:solidFill>
                <a:schemeClr val="dk1"/>
              </a:solidFill>
              <a:latin typeface="Calibri"/>
              <a:ea typeface="Calibri"/>
              <a:cs typeface="Calibri"/>
              <a:sym typeface="Calibri"/>
            </a:endParaRPr>
          </a:p>
        </p:txBody>
      </p:sp>
      <p:sp>
        <p:nvSpPr>
          <p:cNvPr id="340" name="Shape 340"/>
          <p:cNvSpPr txBox="1"/>
          <p:nvPr>
            <p:ph idx="12" type="sldNum"/>
          </p:nvPr>
        </p:nvSpPr>
        <p:spPr>
          <a:xfrm>
            <a:off x="6980582" y="6537325"/>
            <a:ext cx="2133599" cy="320675"/>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zh-TW" sz="1400" u="none" cap="none" strike="noStrike">
                <a:solidFill>
                  <a:schemeClr val="dk1"/>
                </a:solidFill>
                <a:latin typeface="Arial"/>
                <a:ea typeface="Arial"/>
                <a:cs typeface="Arial"/>
                <a:sym typeface="Arial"/>
              </a:rPr>
              <a:t>‹#›</a:t>
            </a:fld>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3" name="Shape 603"/>
        <p:cNvGrpSpPr/>
        <p:nvPr/>
      </p:nvGrpSpPr>
      <p:grpSpPr>
        <a:xfrm>
          <a:off x="0" y="0"/>
          <a:ext cx="0" cy="0"/>
          <a:chOff x="0" y="0"/>
          <a:chExt cx="0" cy="0"/>
        </a:xfrm>
      </p:grpSpPr>
      <p:sp>
        <p:nvSpPr>
          <p:cNvPr id="604" name="Shape 604"/>
          <p:cNvSpPr/>
          <p:nvPr/>
        </p:nvSpPr>
        <p:spPr>
          <a:xfrm>
            <a:off x="209059" y="927137"/>
            <a:ext cx="3296842" cy="1295400"/>
          </a:xfrm>
          <a:prstGeom prst="rect">
            <a:avLst/>
          </a:prstGeom>
          <a:solidFill>
            <a:srgbClr val="F0F8F9"/>
          </a:solidFill>
          <a:ln cap="flat" w="25400">
            <a:solidFill>
              <a:srgbClr val="89A4A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baseline="0" i="0" sz="1800" u="none" cap="none" strike="noStrike">
              <a:solidFill>
                <a:schemeClr val="lt1"/>
              </a:solidFill>
              <a:latin typeface="Calibri"/>
              <a:ea typeface="Calibri"/>
              <a:cs typeface="Calibri"/>
              <a:sym typeface="Calibri"/>
            </a:endParaRPr>
          </a:p>
        </p:txBody>
      </p:sp>
      <p:sp>
        <p:nvSpPr>
          <p:cNvPr id="605" name="Shape 605"/>
          <p:cNvSpPr txBox="1"/>
          <p:nvPr/>
        </p:nvSpPr>
        <p:spPr>
          <a:xfrm>
            <a:off x="426335" y="1574837"/>
            <a:ext cx="1295400" cy="523219"/>
          </a:xfrm>
          <a:prstGeom prst="rect">
            <a:avLst/>
          </a:prstGeom>
          <a:solidFill>
            <a:srgbClr val="F0F8F9"/>
          </a:solidFill>
          <a:ln cap="flat" w="31750">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zh-TW" sz="1400" u="none" cap="none" strike="noStrike">
                <a:solidFill>
                  <a:schemeClr val="dk1"/>
                </a:solidFill>
                <a:latin typeface="Calibri"/>
                <a:ea typeface="Calibri"/>
                <a:cs typeface="Calibri"/>
                <a:sym typeface="Calibri"/>
              </a:rPr>
              <a:t>Atm Dyncore</a:t>
            </a:r>
          </a:p>
          <a:p>
            <a:pPr indent="0" lvl="0" marL="0" marR="0" rtl="0" algn="ctr">
              <a:spcBef>
                <a:spcPts val="0"/>
              </a:spcBef>
              <a:spcAft>
                <a:spcPts val="0"/>
              </a:spcAft>
              <a:buSzPct val="25000"/>
              <a:buNone/>
            </a:pPr>
            <a:r>
              <a:rPr b="1" baseline="0" i="0" lang="zh-TW" sz="1400" u="none" cap="none" strike="noStrike">
                <a:solidFill>
                  <a:schemeClr val="dk1"/>
                </a:solidFill>
                <a:latin typeface="Calibri"/>
                <a:ea typeface="Calibri"/>
                <a:cs typeface="Calibri"/>
                <a:sym typeface="Calibri"/>
              </a:rPr>
              <a:t>GSM</a:t>
            </a:r>
          </a:p>
        </p:txBody>
      </p:sp>
      <p:sp>
        <p:nvSpPr>
          <p:cNvPr id="606" name="Shape 606"/>
          <p:cNvSpPr txBox="1"/>
          <p:nvPr/>
        </p:nvSpPr>
        <p:spPr>
          <a:xfrm>
            <a:off x="1905701" y="1574837"/>
            <a:ext cx="1295400" cy="523219"/>
          </a:xfrm>
          <a:prstGeom prst="rect">
            <a:avLst/>
          </a:prstGeom>
          <a:solidFill>
            <a:srgbClr val="F0F8F9"/>
          </a:solidFill>
          <a:ln cap="flat" w="31750">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zh-TW" sz="1400" u="none" cap="none" strike="noStrike">
                <a:solidFill>
                  <a:schemeClr val="dk1"/>
                </a:solidFill>
                <a:latin typeface="Calibri"/>
                <a:ea typeface="Calibri"/>
                <a:cs typeface="Calibri"/>
                <a:sym typeface="Calibri"/>
              </a:rPr>
              <a:t>Atm Physics</a:t>
            </a:r>
          </a:p>
          <a:p>
            <a:pPr indent="0" lvl="0" marL="0" marR="0" rtl="0" algn="ctr">
              <a:spcBef>
                <a:spcPts val="0"/>
              </a:spcBef>
              <a:spcAft>
                <a:spcPts val="0"/>
              </a:spcAft>
              <a:buSzPct val="25000"/>
              <a:buNone/>
            </a:pPr>
            <a:r>
              <a:rPr b="1" baseline="0" i="0" lang="zh-TW" sz="1400" u="none" cap="none" strike="noStrike">
                <a:solidFill>
                  <a:schemeClr val="dk1"/>
                </a:solidFill>
                <a:latin typeface="Calibri"/>
                <a:ea typeface="Calibri"/>
                <a:cs typeface="Calibri"/>
                <a:sym typeface="Calibri"/>
              </a:rPr>
              <a:t>GFS</a:t>
            </a:r>
          </a:p>
        </p:txBody>
      </p:sp>
      <p:sp>
        <p:nvSpPr>
          <p:cNvPr id="607" name="Shape 607"/>
          <p:cNvSpPr txBox="1"/>
          <p:nvPr/>
        </p:nvSpPr>
        <p:spPr>
          <a:xfrm>
            <a:off x="3963101" y="1574837"/>
            <a:ext cx="1532909" cy="523219"/>
          </a:xfrm>
          <a:prstGeom prst="rect">
            <a:avLst/>
          </a:prstGeom>
          <a:solidFill>
            <a:srgbClr val="F0F8F9"/>
          </a:solidFill>
          <a:ln cap="flat" w="31750">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zh-TW" sz="1400" u="none" cap="none" strike="noStrike">
                <a:solidFill>
                  <a:schemeClr val="dk1"/>
                </a:solidFill>
                <a:latin typeface="Calibri"/>
                <a:ea typeface="Calibri"/>
                <a:cs typeface="Calibri"/>
                <a:sym typeface="Calibri"/>
              </a:rPr>
              <a:t>Aerosols</a:t>
            </a:r>
          </a:p>
          <a:p>
            <a:pPr indent="0" lvl="0" marL="0" marR="0" rtl="0" algn="ctr">
              <a:spcBef>
                <a:spcPts val="0"/>
              </a:spcBef>
              <a:spcAft>
                <a:spcPts val="0"/>
              </a:spcAft>
              <a:buSzPct val="25000"/>
              <a:buNone/>
            </a:pPr>
            <a:r>
              <a:rPr b="1" baseline="0" i="0" lang="zh-TW" sz="1400" u="none" cap="none" strike="noStrike">
                <a:solidFill>
                  <a:schemeClr val="dk1"/>
                </a:solidFill>
                <a:latin typeface="Calibri"/>
                <a:ea typeface="Calibri"/>
                <a:cs typeface="Calibri"/>
                <a:sym typeface="Calibri"/>
              </a:rPr>
              <a:t>GOCART</a:t>
            </a:r>
          </a:p>
        </p:txBody>
      </p:sp>
      <p:sp>
        <p:nvSpPr>
          <p:cNvPr id="608" name="Shape 608"/>
          <p:cNvSpPr txBox="1"/>
          <p:nvPr/>
        </p:nvSpPr>
        <p:spPr>
          <a:xfrm>
            <a:off x="534102" y="1062244"/>
            <a:ext cx="3034682"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zh-TW" sz="1800" u="none" cap="none" strike="noStrike">
                <a:solidFill>
                  <a:schemeClr val="dk1"/>
                </a:solidFill>
                <a:latin typeface="Calibri"/>
                <a:ea typeface="Calibri"/>
                <a:cs typeface="Calibri"/>
                <a:sym typeface="Calibri"/>
              </a:rPr>
              <a:t>Atmospheric Components</a:t>
            </a:r>
          </a:p>
        </p:txBody>
      </p:sp>
      <p:sp>
        <p:nvSpPr>
          <p:cNvPr id="609" name="Shape 609"/>
          <p:cNvSpPr/>
          <p:nvPr/>
        </p:nvSpPr>
        <p:spPr>
          <a:xfrm>
            <a:off x="637412" y="2599363"/>
            <a:ext cx="4495801" cy="381000"/>
          </a:xfrm>
          <a:prstGeom prst="roundRect">
            <a:avLst>
              <a:gd fmla="val 16667" name="adj"/>
            </a:avLst>
          </a:prstGeom>
          <a:solidFill>
            <a:srgbClr val="E3F2F3"/>
          </a:solidFill>
          <a:ln cap="flat" w="25400">
            <a:solidFill>
              <a:srgbClr val="89A4A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zh-TW" sz="1600" u="none" cap="none" strike="noStrike">
                <a:solidFill>
                  <a:schemeClr val="dk1"/>
                </a:solidFill>
                <a:latin typeface="Calibri"/>
                <a:ea typeface="Calibri"/>
                <a:cs typeface="Calibri"/>
                <a:sym typeface="Calibri"/>
              </a:rPr>
              <a:t>ESMF Coupler linking GFS physics and GOCART</a:t>
            </a:r>
          </a:p>
        </p:txBody>
      </p:sp>
      <p:sp>
        <p:nvSpPr>
          <p:cNvPr id="610" name="Shape 610"/>
          <p:cNvSpPr/>
          <p:nvPr/>
        </p:nvSpPr>
        <p:spPr>
          <a:xfrm>
            <a:off x="75209" y="856399"/>
            <a:ext cx="5638800" cy="2267746"/>
          </a:xfrm>
          <a:prstGeom prst="rect">
            <a:avLst/>
          </a:prstGeom>
          <a:noFill/>
          <a:ln cap="flat" w="2857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baseline="0" i="0" sz="1800" u="none" cap="none" strike="noStrike">
              <a:solidFill>
                <a:schemeClr val="lt1"/>
              </a:solidFill>
              <a:latin typeface="Calibri"/>
              <a:ea typeface="Calibri"/>
              <a:cs typeface="Calibri"/>
              <a:sym typeface="Calibri"/>
            </a:endParaRPr>
          </a:p>
        </p:txBody>
      </p:sp>
      <p:sp>
        <p:nvSpPr>
          <p:cNvPr id="611" name="Shape 611"/>
          <p:cNvSpPr/>
          <p:nvPr/>
        </p:nvSpPr>
        <p:spPr>
          <a:xfrm>
            <a:off x="1048480" y="3734803"/>
            <a:ext cx="3053868" cy="1295400"/>
          </a:xfrm>
          <a:prstGeom prst="rect">
            <a:avLst/>
          </a:prstGeom>
          <a:solidFill>
            <a:srgbClr val="F0F8F9"/>
          </a:solidFill>
          <a:ln cap="flat" w="25400">
            <a:solidFill>
              <a:srgbClr val="89A4A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baseline="0" i="0" sz="1800" u="none" cap="none" strike="noStrike">
              <a:solidFill>
                <a:schemeClr val="lt1"/>
              </a:solidFill>
              <a:latin typeface="Calibri"/>
              <a:ea typeface="Calibri"/>
              <a:cs typeface="Calibri"/>
              <a:sym typeface="Calibri"/>
            </a:endParaRPr>
          </a:p>
        </p:txBody>
      </p:sp>
      <p:sp>
        <p:nvSpPr>
          <p:cNvPr id="612" name="Shape 612"/>
          <p:cNvSpPr txBox="1"/>
          <p:nvPr/>
        </p:nvSpPr>
        <p:spPr>
          <a:xfrm>
            <a:off x="1217534" y="4402701"/>
            <a:ext cx="1295400" cy="523219"/>
          </a:xfrm>
          <a:prstGeom prst="rect">
            <a:avLst/>
          </a:prstGeom>
          <a:solidFill>
            <a:srgbClr val="F0F8F9"/>
          </a:solidFill>
          <a:ln cap="flat" w="31750">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zh-TW" sz="1400" u="none" cap="none" strike="noStrike">
                <a:solidFill>
                  <a:schemeClr val="dk1"/>
                </a:solidFill>
                <a:latin typeface="Calibri"/>
                <a:ea typeface="Calibri"/>
                <a:cs typeface="Calibri"/>
                <a:sym typeface="Calibri"/>
              </a:rPr>
              <a:t>Atm Dyncore</a:t>
            </a:r>
          </a:p>
          <a:p>
            <a:pPr indent="0" lvl="0" marL="0" marR="0" rtl="0" algn="ctr">
              <a:spcBef>
                <a:spcPts val="0"/>
              </a:spcBef>
              <a:spcAft>
                <a:spcPts val="0"/>
              </a:spcAft>
              <a:buSzPct val="25000"/>
              <a:buNone/>
            </a:pPr>
            <a:r>
              <a:rPr b="1" baseline="0" i="0" lang="zh-TW" sz="1400" u="none" cap="none" strike="noStrike">
                <a:solidFill>
                  <a:schemeClr val="dk1"/>
                </a:solidFill>
                <a:latin typeface="Calibri"/>
                <a:ea typeface="Calibri"/>
                <a:cs typeface="Calibri"/>
                <a:sym typeface="Calibri"/>
              </a:rPr>
              <a:t>GSM</a:t>
            </a:r>
          </a:p>
        </p:txBody>
      </p:sp>
      <p:sp>
        <p:nvSpPr>
          <p:cNvPr id="613" name="Shape 613"/>
          <p:cNvSpPr txBox="1"/>
          <p:nvPr/>
        </p:nvSpPr>
        <p:spPr>
          <a:xfrm>
            <a:off x="2696901" y="4402701"/>
            <a:ext cx="1295400" cy="523219"/>
          </a:xfrm>
          <a:prstGeom prst="rect">
            <a:avLst/>
          </a:prstGeom>
          <a:solidFill>
            <a:srgbClr val="F0F8F9"/>
          </a:solidFill>
          <a:ln cap="flat" w="31750">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zh-TW" sz="1400" u="none" cap="none" strike="noStrike">
                <a:solidFill>
                  <a:schemeClr val="dk1"/>
                </a:solidFill>
                <a:latin typeface="Calibri"/>
                <a:ea typeface="Calibri"/>
                <a:cs typeface="Calibri"/>
                <a:sym typeface="Calibri"/>
              </a:rPr>
              <a:t>Atm Physics</a:t>
            </a:r>
          </a:p>
          <a:p>
            <a:pPr indent="0" lvl="0" marL="0" marR="0" rtl="0" algn="ctr">
              <a:spcBef>
                <a:spcPts val="0"/>
              </a:spcBef>
              <a:spcAft>
                <a:spcPts val="0"/>
              </a:spcAft>
              <a:buSzPct val="25000"/>
              <a:buNone/>
            </a:pPr>
            <a:r>
              <a:rPr b="1" baseline="0" i="0" lang="zh-TW" sz="1400" u="none" cap="none" strike="noStrike">
                <a:solidFill>
                  <a:schemeClr val="dk1"/>
                </a:solidFill>
                <a:latin typeface="Calibri"/>
                <a:ea typeface="Calibri"/>
                <a:cs typeface="Calibri"/>
                <a:sym typeface="Calibri"/>
              </a:rPr>
              <a:t>GFS</a:t>
            </a:r>
          </a:p>
        </p:txBody>
      </p:sp>
      <p:sp>
        <p:nvSpPr>
          <p:cNvPr id="614" name="Shape 614"/>
          <p:cNvSpPr txBox="1"/>
          <p:nvPr/>
        </p:nvSpPr>
        <p:spPr>
          <a:xfrm>
            <a:off x="1325301" y="3846150"/>
            <a:ext cx="3034682"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zh-TW" sz="1800" u="none" cap="none" strike="noStrike">
                <a:solidFill>
                  <a:schemeClr val="dk1"/>
                </a:solidFill>
                <a:latin typeface="Calibri"/>
                <a:ea typeface="Calibri"/>
                <a:cs typeface="Calibri"/>
                <a:sym typeface="Calibri"/>
              </a:rPr>
              <a:t>Atmospheric Components</a:t>
            </a:r>
          </a:p>
        </p:txBody>
      </p:sp>
      <p:sp>
        <p:nvSpPr>
          <p:cNvPr id="615" name="Shape 615"/>
          <p:cNvSpPr/>
          <p:nvPr/>
        </p:nvSpPr>
        <p:spPr>
          <a:xfrm>
            <a:off x="2448915" y="5544560"/>
            <a:ext cx="5029199" cy="381000"/>
          </a:xfrm>
          <a:prstGeom prst="roundRect">
            <a:avLst>
              <a:gd fmla="val 16667" name="adj"/>
            </a:avLst>
          </a:prstGeom>
          <a:solidFill>
            <a:srgbClr val="E3F2F3"/>
          </a:solidFill>
          <a:ln cap="flat" w="25400">
            <a:solidFill>
              <a:srgbClr val="89A4A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zh-TW" sz="1600" u="none" cap="none" strike="noStrike">
                <a:solidFill>
                  <a:schemeClr val="dk1"/>
                </a:solidFill>
                <a:latin typeface="Calibri"/>
                <a:ea typeface="Calibri"/>
                <a:cs typeface="Calibri"/>
                <a:sym typeface="Calibri"/>
              </a:rPr>
              <a:t>ESMF Coupler linking GFS physics and Aero-Chem</a:t>
            </a:r>
          </a:p>
        </p:txBody>
      </p:sp>
      <p:sp>
        <p:nvSpPr>
          <p:cNvPr id="616" name="Shape 616"/>
          <p:cNvSpPr/>
          <p:nvPr/>
        </p:nvSpPr>
        <p:spPr>
          <a:xfrm>
            <a:off x="3535912" y="3151249"/>
            <a:ext cx="381000" cy="487252"/>
          </a:xfrm>
          <a:prstGeom prst="downArrow">
            <a:avLst>
              <a:gd fmla="val 50000" name="adj1"/>
              <a:gd fmla="val 50000" name="adj2"/>
            </a:avLst>
          </a:prstGeom>
          <a:solidFill>
            <a:srgbClr val="C00000"/>
          </a:solidFill>
          <a:ln cap="flat" w="25400">
            <a:solidFill>
              <a:srgbClr val="89A4A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baseline="0" i="0" sz="1800" u="none" cap="none" strike="noStrike">
              <a:solidFill>
                <a:srgbClr val="C00000"/>
              </a:solidFill>
              <a:latin typeface="Calibri"/>
              <a:ea typeface="Calibri"/>
              <a:cs typeface="Calibri"/>
              <a:sym typeface="Calibri"/>
            </a:endParaRPr>
          </a:p>
        </p:txBody>
      </p:sp>
      <p:sp>
        <p:nvSpPr>
          <p:cNvPr id="617" name="Shape 617"/>
          <p:cNvSpPr/>
          <p:nvPr/>
        </p:nvSpPr>
        <p:spPr>
          <a:xfrm>
            <a:off x="943203" y="3619864"/>
            <a:ext cx="7902143" cy="2416472"/>
          </a:xfrm>
          <a:prstGeom prst="rect">
            <a:avLst/>
          </a:prstGeom>
          <a:noFill/>
          <a:ln cap="flat" w="2857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baseline="0" i="0" sz="1800" u="none" cap="none" strike="noStrike">
              <a:solidFill>
                <a:schemeClr val="lt1"/>
              </a:solidFill>
              <a:latin typeface="Calibri"/>
              <a:ea typeface="Calibri"/>
              <a:cs typeface="Calibri"/>
              <a:sym typeface="Calibri"/>
            </a:endParaRPr>
          </a:p>
        </p:txBody>
      </p:sp>
      <p:sp>
        <p:nvSpPr>
          <p:cNvPr id="618" name="Shape 618"/>
          <p:cNvSpPr/>
          <p:nvPr/>
        </p:nvSpPr>
        <p:spPr>
          <a:xfrm>
            <a:off x="3502542" y="5041280"/>
            <a:ext cx="179512" cy="492203"/>
          </a:xfrm>
          <a:prstGeom prst="downArrow">
            <a:avLst>
              <a:gd fmla="val 50000" name="adj1"/>
              <a:gd fmla="val 50000" name="adj2"/>
            </a:avLst>
          </a:prstGeom>
          <a:solidFill>
            <a:srgbClr val="666666"/>
          </a:solidFill>
          <a:ln cap="flat" w="25400">
            <a:solidFill>
              <a:srgbClr val="89A4A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baseline="0" i="0" sz="1800" u="none" cap="none" strike="noStrike">
              <a:solidFill>
                <a:schemeClr val="lt1"/>
              </a:solidFill>
              <a:latin typeface="Calibri"/>
              <a:ea typeface="Calibri"/>
              <a:cs typeface="Calibri"/>
              <a:sym typeface="Calibri"/>
            </a:endParaRPr>
          </a:p>
        </p:txBody>
      </p:sp>
      <p:sp>
        <p:nvSpPr>
          <p:cNvPr id="619" name="Shape 619"/>
          <p:cNvSpPr/>
          <p:nvPr/>
        </p:nvSpPr>
        <p:spPr>
          <a:xfrm>
            <a:off x="3164293" y="5018044"/>
            <a:ext cx="161225" cy="503593"/>
          </a:xfrm>
          <a:prstGeom prst="upArrow">
            <a:avLst>
              <a:gd fmla="val 50000" name="adj1"/>
              <a:gd fmla="val 50000" name="adj2"/>
            </a:avLst>
          </a:prstGeom>
          <a:solidFill>
            <a:srgbClr val="666666"/>
          </a:solidFill>
          <a:ln cap="flat" w="25400">
            <a:solidFill>
              <a:srgbClr val="89A4A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baseline="0" i="0" sz="1800" u="none" cap="none" strike="noStrike">
              <a:solidFill>
                <a:schemeClr val="lt1"/>
              </a:solidFill>
              <a:latin typeface="Calibri"/>
              <a:ea typeface="Calibri"/>
              <a:cs typeface="Calibri"/>
              <a:sym typeface="Calibri"/>
            </a:endParaRPr>
          </a:p>
        </p:txBody>
      </p:sp>
      <p:sp>
        <p:nvSpPr>
          <p:cNvPr id="620" name="Shape 620"/>
          <p:cNvSpPr/>
          <p:nvPr/>
        </p:nvSpPr>
        <p:spPr>
          <a:xfrm>
            <a:off x="6612065" y="5053126"/>
            <a:ext cx="179512" cy="492203"/>
          </a:xfrm>
          <a:prstGeom prst="downArrow">
            <a:avLst>
              <a:gd fmla="val 50000" name="adj1"/>
              <a:gd fmla="val 50000" name="adj2"/>
            </a:avLst>
          </a:prstGeom>
          <a:solidFill>
            <a:srgbClr val="666666"/>
          </a:solidFill>
          <a:ln cap="flat" w="25400">
            <a:solidFill>
              <a:srgbClr val="89A4A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baseline="0" i="0" sz="1800" u="none" cap="none" strike="noStrike">
              <a:solidFill>
                <a:schemeClr val="lt1"/>
              </a:solidFill>
              <a:latin typeface="Calibri"/>
              <a:ea typeface="Calibri"/>
              <a:cs typeface="Calibri"/>
              <a:sym typeface="Calibri"/>
            </a:endParaRPr>
          </a:p>
        </p:txBody>
      </p:sp>
      <p:sp>
        <p:nvSpPr>
          <p:cNvPr id="621" name="Shape 621"/>
          <p:cNvSpPr/>
          <p:nvPr/>
        </p:nvSpPr>
        <p:spPr>
          <a:xfrm>
            <a:off x="4359983" y="3734803"/>
            <a:ext cx="4355619" cy="1295400"/>
          </a:xfrm>
          <a:prstGeom prst="rect">
            <a:avLst/>
          </a:prstGeom>
          <a:solidFill>
            <a:srgbClr val="F0F8F9"/>
          </a:solidFill>
          <a:ln cap="flat" w="25400">
            <a:solidFill>
              <a:srgbClr val="89A4A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baseline="0" i="0" sz="1800" u="none" cap="none" strike="noStrike">
              <a:solidFill>
                <a:schemeClr val="lt1"/>
              </a:solidFill>
              <a:latin typeface="Calibri"/>
              <a:ea typeface="Calibri"/>
              <a:cs typeface="Calibri"/>
              <a:sym typeface="Calibri"/>
            </a:endParaRPr>
          </a:p>
        </p:txBody>
      </p:sp>
      <p:sp>
        <p:nvSpPr>
          <p:cNvPr id="622" name="Shape 622"/>
          <p:cNvSpPr/>
          <p:nvPr/>
        </p:nvSpPr>
        <p:spPr>
          <a:xfrm>
            <a:off x="6257526" y="5018044"/>
            <a:ext cx="161225" cy="503593"/>
          </a:xfrm>
          <a:prstGeom prst="upArrow">
            <a:avLst>
              <a:gd fmla="val 50000" name="adj1"/>
              <a:gd fmla="val 50000" name="adj2"/>
            </a:avLst>
          </a:prstGeom>
          <a:solidFill>
            <a:srgbClr val="666666"/>
          </a:solidFill>
          <a:ln cap="flat" w="25400">
            <a:solidFill>
              <a:srgbClr val="89A4A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baseline="0" i="0" sz="1800" u="none" cap="none" strike="noStrike">
              <a:solidFill>
                <a:schemeClr val="lt1"/>
              </a:solidFill>
              <a:latin typeface="Calibri"/>
              <a:ea typeface="Calibri"/>
              <a:cs typeface="Calibri"/>
              <a:sym typeface="Calibri"/>
            </a:endParaRPr>
          </a:p>
        </p:txBody>
      </p:sp>
      <p:sp>
        <p:nvSpPr>
          <p:cNvPr id="623" name="Shape 623"/>
          <p:cNvSpPr txBox="1"/>
          <p:nvPr/>
        </p:nvSpPr>
        <p:spPr>
          <a:xfrm>
            <a:off x="5248612" y="3846150"/>
            <a:ext cx="3034682"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zh-TW" sz="1800" u="none" cap="none" strike="noStrike">
                <a:solidFill>
                  <a:schemeClr val="dk1"/>
                </a:solidFill>
                <a:latin typeface="Calibri"/>
                <a:ea typeface="Calibri"/>
                <a:cs typeface="Calibri"/>
                <a:sym typeface="Calibri"/>
              </a:rPr>
              <a:t>Aero-Chem Component</a:t>
            </a:r>
          </a:p>
        </p:txBody>
      </p:sp>
      <p:sp>
        <p:nvSpPr>
          <p:cNvPr id="624" name="Shape 624"/>
          <p:cNvSpPr txBox="1"/>
          <p:nvPr/>
        </p:nvSpPr>
        <p:spPr>
          <a:xfrm>
            <a:off x="4448403" y="4425935"/>
            <a:ext cx="1295400" cy="523219"/>
          </a:xfrm>
          <a:prstGeom prst="rect">
            <a:avLst/>
          </a:prstGeom>
          <a:solidFill>
            <a:srgbClr val="F0F8F9"/>
          </a:solidFill>
          <a:ln cap="flat" w="31750">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spcAft>
                <a:spcPts val="600"/>
              </a:spcAft>
              <a:buSzPct val="25000"/>
              <a:buNone/>
            </a:pPr>
            <a:r>
              <a:rPr b="1" baseline="0" i="0" lang="zh-TW" sz="1400" u="none" cap="none" strike="noStrike">
                <a:solidFill>
                  <a:schemeClr val="dk1"/>
                </a:solidFill>
                <a:latin typeface="Calibri"/>
                <a:ea typeface="Calibri"/>
                <a:cs typeface="Calibri"/>
                <a:sym typeface="Calibri"/>
              </a:rPr>
              <a:t>Bulk Scheme GOCART</a:t>
            </a:r>
          </a:p>
        </p:txBody>
      </p:sp>
      <p:sp>
        <p:nvSpPr>
          <p:cNvPr id="625" name="Shape 625"/>
          <p:cNvSpPr txBox="1"/>
          <p:nvPr/>
        </p:nvSpPr>
        <p:spPr>
          <a:xfrm>
            <a:off x="5814989" y="4406828"/>
            <a:ext cx="1295400" cy="523219"/>
          </a:xfrm>
          <a:prstGeom prst="rect">
            <a:avLst/>
          </a:prstGeom>
          <a:solidFill>
            <a:srgbClr val="F0F8F9"/>
          </a:solidFill>
          <a:ln cap="flat" w="31750">
            <a:solidFill>
              <a:srgbClr val="000000"/>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zh-TW" sz="1400" u="none" cap="none" strike="noStrike">
                <a:solidFill>
                  <a:schemeClr val="dk1"/>
                </a:solidFill>
                <a:latin typeface="Calibri"/>
                <a:ea typeface="Calibri"/>
                <a:cs typeface="Calibri"/>
                <a:sym typeface="Calibri"/>
              </a:rPr>
              <a:t>Modal Scheme MAM-7</a:t>
            </a:r>
          </a:p>
        </p:txBody>
      </p:sp>
      <p:sp>
        <p:nvSpPr>
          <p:cNvPr id="626" name="Shape 626"/>
          <p:cNvSpPr/>
          <p:nvPr/>
        </p:nvSpPr>
        <p:spPr>
          <a:xfrm>
            <a:off x="2688755" y="2109133"/>
            <a:ext cx="179512" cy="492203"/>
          </a:xfrm>
          <a:prstGeom prst="downArrow">
            <a:avLst>
              <a:gd fmla="val 50000" name="adj1"/>
              <a:gd fmla="val 50000" name="adj2"/>
            </a:avLst>
          </a:prstGeom>
          <a:solidFill>
            <a:srgbClr val="666666"/>
          </a:solidFill>
          <a:ln cap="flat" w="25400">
            <a:solidFill>
              <a:srgbClr val="89A4A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baseline="0" i="0" sz="1800" u="none" cap="none" strike="noStrike">
              <a:solidFill>
                <a:schemeClr val="lt1"/>
              </a:solidFill>
              <a:latin typeface="Calibri"/>
              <a:ea typeface="Calibri"/>
              <a:cs typeface="Calibri"/>
              <a:sym typeface="Calibri"/>
            </a:endParaRPr>
          </a:p>
        </p:txBody>
      </p:sp>
      <p:sp>
        <p:nvSpPr>
          <p:cNvPr id="627" name="Shape 627"/>
          <p:cNvSpPr/>
          <p:nvPr/>
        </p:nvSpPr>
        <p:spPr>
          <a:xfrm>
            <a:off x="2386808" y="2111424"/>
            <a:ext cx="161225" cy="503593"/>
          </a:xfrm>
          <a:prstGeom prst="upArrow">
            <a:avLst>
              <a:gd fmla="val 50000" name="adj1"/>
              <a:gd fmla="val 50000" name="adj2"/>
            </a:avLst>
          </a:prstGeom>
          <a:solidFill>
            <a:srgbClr val="666666"/>
          </a:solidFill>
          <a:ln cap="flat" w="25400">
            <a:solidFill>
              <a:srgbClr val="89A4A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baseline="0" i="0" sz="1800" u="none" cap="none" strike="noStrike">
              <a:solidFill>
                <a:schemeClr val="lt1"/>
              </a:solidFill>
              <a:latin typeface="Calibri"/>
              <a:ea typeface="Calibri"/>
              <a:cs typeface="Calibri"/>
              <a:sym typeface="Calibri"/>
            </a:endParaRPr>
          </a:p>
        </p:txBody>
      </p:sp>
      <p:sp>
        <p:nvSpPr>
          <p:cNvPr id="628" name="Shape 628"/>
          <p:cNvSpPr/>
          <p:nvPr/>
        </p:nvSpPr>
        <p:spPr>
          <a:xfrm>
            <a:off x="4730037" y="2101917"/>
            <a:ext cx="179512" cy="492203"/>
          </a:xfrm>
          <a:prstGeom prst="downArrow">
            <a:avLst>
              <a:gd fmla="val 50000" name="adj1"/>
              <a:gd fmla="val 50000" name="adj2"/>
            </a:avLst>
          </a:prstGeom>
          <a:solidFill>
            <a:srgbClr val="666666"/>
          </a:solidFill>
          <a:ln cap="flat" w="25400">
            <a:solidFill>
              <a:srgbClr val="89A4A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baseline="0" i="0" sz="1800" u="none" cap="none" strike="noStrike">
              <a:solidFill>
                <a:schemeClr val="lt1"/>
              </a:solidFill>
              <a:latin typeface="Calibri"/>
              <a:ea typeface="Calibri"/>
              <a:cs typeface="Calibri"/>
              <a:sym typeface="Calibri"/>
            </a:endParaRPr>
          </a:p>
        </p:txBody>
      </p:sp>
      <p:sp>
        <p:nvSpPr>
          <p:cNvPr id="629" name="Shape 629"/>
          <p:cNvSpPr/>
          <p:nvPr/>
        </p:nvSpPr>
        <p:spPr>
          <a:xfrm>
            <a:off x="4428091" y="2111424"/>
            <a:ext cx="161225" cy="503593"/>
          </a:xfrm>
          <a:prstGeom prst="upArrow">
            <a:avLst>
              <a:gd fmla="val 50000" name="adj1"/>
              <a:gd fmla="val 50000" name="adj2"/>
            </a:avLst>
          </a:prstGeom>
          <a:solidFill>
            <a:srgbClr val="666666"/>
          </a:solidFill>
          <a:ln cap="flat" w="25400">
            <a:solidFill>
              <a:srgbClr val="89A4A6"/>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baseline="0" i="0" sz="1800" u="none" cap="none" strike="noStrike">
              <a:solidFill>
                <a:schemeClr val="lt1"/>
              </a:solidFill>
              <a:latin typeface="Calibri"/>
              <a:ea typeface="Calibri"/>
              <a:cs typeface="Calibri"/>
              <a:sym typeface="Calibri"/>
            </a:endParaRPr>
          </a:p>
        </p:txBody>
      </p:sp>
      <p:sp>
        <p:nvSpPr>
          <p:cNvPr id="630" name="Shape 630"/>
          <p:cNvSpPr txBox="1"/>
          <p:nvPr/>
        </p:nvSpPr>
        <p:spPr>
          <a:xfrm>
            <a:off x="7221392" y="4238403"/>
            <a:ext cx="1295400" cy="307777"/>
          </a:xfrm>
          <a:prstGeom prst="rect">
            <a:avLst/>
          </a:prstGeom>
          <a:solidFill>
            <a:srgbClr val="F0F8F9"/>
          </a:solidFill>
          <a:ln cap="flat" w="31750">
            <a:solidFill>
              <a:srgbClr val="BFBFBF"/>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spcAft>
                <a:spcPts val="600"/>
              </a:spcAft>
              <a:buSzPct val="25000"/>
              <a:buNone/>
            </a:pPr>
            <a:r>
              <a:rPr b="1" baseline="0" i="0" lang="zh-TW" sz="1400" u="none" cap="none" strike="noStrike">
                <a:solidFill>
                  <a:srgbClr val="7F7F7F"/>
                </a:solidFill>
                <a:latin typeface="Calibri"/>
                <a:ea typeface="Calibri"/>
                <a:cs typeface="Calibri"/>
                <a:sym typeface="Calibri"/>
              </a:rPr>
              <a:t>Trop chem*</a:t>
            </a:r>
          </a:p>
        </p:txBody>
      </p:sp>
      <p:sp>
        <p:nvSpPr>
          <p:cNvPr id="631" name="Shape 631"/>
          <p:cNvSpPr txBox="1"/>
          <p:nvPr/>
        </p:nvSpPr>
        <p:spPr>
          <a:xfrm>
            <a:off x="7368432" y="4626151"/>
            <a:ext cx="1295400" cy="307777"/>
          </a:xfrm>
          <a:prstGeom prst="rect">
            <a:avLst/>
          </a:prstGeom>
          <a:solidFill>
            <a:srgbClr val="F0F8F9"/>
          </a:solidFill>
          <a:ln cap="flat" w="31750">
            <a:solidFill>
              <a:srgbClr val="BFBFBF"/>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spcAft>
                <a:spcPts val="600"/>
              </a:spcAft>
              <a:buSzPct val="25000"/>
              <a:buNone/>
            </a:pPr>
            <a:r>
              <a:rPr b="1" baseline="0" i="0" lang="zh-TW" sz="1400" u="none" cap="none" strike="noStrike">
                <a:solidFill>
                  <a:srgbClr val="7F7F7F"/>
                </a:solidFill>
                <a:latin typeface="Calibri"/>
                <a:ea typeface="Calibri"/>
                <a:cs typeface="Calibri"/>
                <a:sym typeface="Calibri"/>
              </a:rPr>
              <a:t>Strat chem*</a:t>
            </a:r>
          </a:p>
        </p:txBody>
      </p:sp>
      <p:sp>
        <p:nvSpPr>
          <p:cNvPr id="632" name="Shape 632"/>
          <p:cNvSpPr txBox="1"/>
          <p:nvPr/>
        </p:nvSpPr>
        <p:spPr>
          <a:xfrm>
            <a:off x="0" y="6146398"/>
            <a:ext cx="9176678"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zh-TW" sz="1800" u="none" cap="none" strike="noStrike">
                <a:solidFill>
                  <a:schemeClr val="dk1"/>
                </a:solidFill>
                <a:latin typeface="Calibri"/>
                <a:ea typeface="Calibri"/>
                <a:cs typeface="Calibri"/>
                <a:sym typeface="Calibri"/>
              </a:rPr>
              <a:t>*: compiled as stub lib on-the-fly since NCEP does not port the ozone chemistry code from GSFC</a:t>
            </a:r>
          </a:p>
        </p:txBody>
      </p:sp>
      <p:sp>
        <p:nvSpPr>
          <p:cNvPr id="633" name="Shape 633"/>
          <p:cNvSpPr txBox="1"/>
          <p:nvPr/>
        </p:nvSpPr>
        <p:spPr>
          <a:xfrm>
            <a:off x="4013144" y="3204533"/>
            <a:ext cx="4583114" cy="36933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zh-TW" sz="1800" u="none" cap="none" strike="noStrike">
                <a:solidFill>
                  <a:srgbClr val="000099"/>
                </a:solidFill>
                <a:latin typeface="Calibri"/>
                <a:ea typeface="Calibri"/>
                <a:cs typeface="Calibri"/>
                <a:sym typeface="Calibri"/>
              </a:rPr>
              <a:t>Proposed revision in the CTB Aer-Cld project</a:t>
            </a:r>
          </a:p>
        </p:txBody>
      </p:sp>
      <p:sp>
        <p:nvSpPr>
          <p:cNvPr id="634" name="Shape 634"/>
          <p:cNvSpPr/>
          <p:nvPr/>
        </p:nvSpPr>
        <p:spPr>
          <a:xfrm>
            <a:off x="5801069" y="1530970"/>
            <a:ext cx="3106741" cy="1323439"/>
          </a:xfrm>
          <a:prstGeom prst="rect">
            <a:avLst/>
          </a:prstGeom>
          <a:noFill/>
          <a:ln>
            <a:noFill/>
          </a:ln>
        </p:spPr>
        <p:txBody>
          <a:bodyPr anchorCtr="0" anchor="t" bIns="45700" lIns="91425" rIns="91425" tIns="45700">
            <a:noAutofit/>
          </a:bodyPr>
          <a:lstStyle/>
          <a:p>
            <a:pPr indent="0" lvl="1" marL="457200" marR="0" rtl="0" algn="l">
              <a:spcBef>
                <a:spcPts val="0"/>
              </a:spcBef>
              <a:spcAft>
                <a:spcPts val="0"/>
              </a:spcAft>
              <a:buSzPct val="25000"/>
              <a:buNone/>
            </a:pPr>
            <a:r>
              <a:rPr b="1" baseline="0" i="0" lang="zh-TW" sz="1600" u="none" cap="none" strike="noStrike">
                <a:solidFill>
                  <a:srgbClr val="000099"/>
                </a:solidFill>
                <a:latin typeface="Calibri"/>
                <a:ea typeface="Calibri"/>
                <a:cs typeface="Calibri"/>
                <a:sym typeface="Calibri"/>
              </a:rPr>
              <a:t>Restructure NEMS GFS to couple with the GSFC GEOS5 chemistry package (aerosols, tropospheric chemistry and stratospheric chemistry) </a:t>
            </a:r>
          </a:p>
        </p:txBody>
      </p:sp>
      <p:sp>
        <p:nvSpPr>
          <p:cNvPr id="635" name="Shape 635"/>
          <p:cNvSpPr/>
          <p:nvPr/>
        </p:nvSpPr>
        <p:spPr>
          <a:xfrm>
            <a:off x="7681859" y="1735490"/>
            <a:ext cx="914400" cy="914400"/>
          </a:xfrm>
          <a:prstGeom prst="roundRect">
            <a:avLst>
              <a:gd fmla="val 16667" name="adj"/>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Font typeface="Arial"/>
              <a:buNone/>
            </a:pPr>
            <a:r>
              <a:t/>
            </a:r>
            <a:endParaRPr b="0" baseline="0" i="0" sz="1800" u="none" cap="none" strike="noStrike">
              <a:solidFill>
                <a:schemeClr val="dk1"/>
              </a:solidFill>
              <a:latin typeface="Arial"/>
              <a:ea typeface="Arial"/>
              <a:cs typeface="Arial"/>
              <a:sym typeface="Arial"/>
            </a:endParaRPr>
          </a:p>
        </p:txBody>
      </p:sp>
      <p:sp>
        <p:nvSpPr>
          <p:cNvPr id="636" name="Shape 636"/>
          <p:cNvSpPr/>
          <p:nvPr/>
        </p:nvSpPr>
        <p:spPr>
          <a:xfrm>
            <a:off x="6291387" y="961970"/>
            <a:ext cx="2424215" cy="1342385"/>
          </a:xfrm>
          <a:prstGeom prst="roundRect">
            <a:avLst>
              <a:gd fmla="val 16667" name="adj"/>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Font typeface="Arial"/>
              <a:buNone/>
            </a:pPr>
            <a:r>
              <a:t/>
            </a:r>
            <a:endParaRPr b="0" baseline="0" i="0" sz="1800" u="none" cap="none" strike="noStrike">
              <a:solidFill>
                <a:schemeClr val="dk1"/>
              </a:solidFill>
              <a:latin typeface="Arial"/>
              <a:ea typeface="Arial"/>
              <a:cs typeface="Arial"/>
              <a:sym typeface="Arial"/>
            </a:endParaRPr>
          </a:p>
        </p:txBody>
      </p:sp>
      <p:sp>
        <p:nvSpPr>
          <p:cNvPr id="637" name="Shape 637"/>
          <p:cNvSpPr/>
          <p:nvPr/>
        </p:nvSpPr>
        <p:spPr>
          <a:xfrm>
            <a:off x="6133683" y="1415642"/>
            <a:ext cx="2776411" cy="1564719"/>
          </a:xfrm>
          <a:prstGeom prst="roundRect">
            <a:avLst>
              <a:gd fmla="val 16667" name="adj"/>
            </a:avLst>
          </a:prstGeom>
          <a:noFill/>
          <a:ln cap="flat" w="9525">
            <a:solidFill>
              <a:srgbClr val="000099"/>
            </a:solidFill>
            <a:prstDash val="solid"/>
            <a:round/>
            <a:headEnd len="med" w="med" type="none"/>
            <a:tailEnd len="med" w="med" type="none"/>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Font typeface="Arial"/>
              <a:buNone/>
            </a:pPr>
            <a:r>
              <a:t/>
            </a:r>
            <a:endParaRPr b="0" baseline="0" i="0" sz="1800" u="none" cap="none" strike="noStrike">
              <a:solidFill>
                <a:schemeClr val="dk1"/>
              </a:solidFill>
              <a:latin typeface="Arial"/>
              <a:ea typeface="Arial"/>
              <a:cs typeface="Arial"/>
              <a:sym typeface="Arial"/>
            </a:endParaRPr>
          </a:p>
        </p:txBody>
      </p:sp>
      <p:sp>
        <p:nvSpPr>
          <p:cNvPr id="638" name="Shape 638"/>
          <p:cNvSpPr txBox="1"/>
          <p:nvPr/>
        </p:nvSpPr>
        <p:spPr>
          <a:xfrm>
            <a:off x="1941881" y="58717"/>
            <a:ext cx="6083652" cy="40010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zh-TW" sz="2000" u="none" cap="none" strike="noStrike">
                <a:solidFill>
                  <a:srgbClr val="000099"/>
                </a:solidFill>
                <a:latin typeface="Calibri"/>
                <a:ea typeface="Calibri"/>
                <a:cs typeface="Calibri"/>
                <a:sym typeface="Calibri"/>
              </a:rPr>
              <a:t>ATM and AER in NOAA Environmental Modeling System</a:t>
            </a:r>
          </a:p>
        </p:txBody>
      </p:sp>
      <p:sp>
        <p:nvSpPr>
          <p:cNvPr id="639" name="Shape 639"/>
          <p:cNvSpPr txBox="1"/>
          <p:nvPr>
            <p:ph idx="12" type="sldNum"/>
          </p:nvPr>
        </p:nvSpPr>
        <p:spPr>
          <a:xfrm>
            <a:off x="7010400" y="6552210"/>
            <a:ext cx="2133599" cy="30479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zh-TW" sz="1400" u="none" cap="none" strike="noStrike">
                <a:solidFill>
                  <a:schemeClr val="dk1"/>
                </a:solidFill>
                <a:latin typeface="Arial"/>
                <a:ea typeface="Arial"/>
                <a:cs typeface="Arial"/>
                <a:sym typeface="Arial"/>
              </a:rPr>
              <a:t>‹#›</a:t>
            </a:fld>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4" name="Shape 644"/>
        <p:cNvGrpSpPr/>
        <p:nvPr/>
      </p:nvGrpSpPr>
      <p:grpSpPr>
        <a:xfrm>
          <a:off x="0" y="0"/>
          <a:ext cx="0" cy="0"/>
          <a:chOff x="0" y="0"/>
          <a:chExt cx="0" cy="0"/>
        </a:xfrm>
      </p:grpSpPr>
      <p:sp>
        <p:nvSpPr>
          <p:cNvPr id="645" name="Shape 645"/>
          <p:cNvSpPr txBox="1"/>
          <p:nvPr/>
        </p:nvSpPr>
        <p:spPr>
          <a:xfrm>
            <a:off x="762000" y="113278"/>
            <a:ext cx="8229600" cy="609599"/>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zh-TW" sz="2800" u="none" cap="none" strike="noStrike">
                <a:solidFill>
                  <a:srgbClr val="000099"/>
                </a:solidFill>
                <a:latin typeface="Calibri"/>
                <a:ea typeface="Calibri"/>
                <a:cs typeface="Calibri"/>
                <a:sym typeface="Calibri"/>
              </a:rPr>
              <a:t>Adopting GEOS-5 aerosol-cloud package</a:t>
            </a:r>
          </a:p>
        </p:txBody>
      </p:sp>
      <p:sp>
        <p:nvSpPr>
          <p:cNvPr id="646" name="Shape 646"/>
          <p:cNvSpPr/>
          <p:nvPr/>
        </p:nvSpPr>
        <p:spPr>
          <a:xfrm>
            <a:off x="4267200" y="1487487"/>
            <a:ext cx="1676399" cy="2438399"/>
          </a:xfrm>
          <a:prstGeom prst="ellipse">
            <a:avLst/>
          </a:prstGeom>
          <a:solidFill>
            <a:srgbClr val="D8D8D8"/>
          </a:solidFill>
          <a:ln cap="flat" w="9525">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spcBef>
                <a:spcPts val="0"/>
              </a:spcBef>
              <a:spcAft>
                <a:spcPts val="0"/>
              </a:spcAft>
              <a:buClr>
                <a:schemeClr val="dk1"/>
              </a:buClr>
              <a:buFont typeface="Times New Roman"/>
              <a:buNone/>
            </a:pPr>
            <a:r>
              <a:t/>
            </a:r>
            <a:endParaRPr b="0" baseline="0" i="0" sz="1400" u="none" cap="none" strike="noStrike">
              <a:solidFill>
                <a:schemeClr val="dk1"/>
              </a:solidFill>
              <a:latin typeface="Calibri"/>
              <a:ea typeface="Calibri"/>
              <a:cs typeface="Calibri"/>
              <a:sym typeface="Calibri"/>
            </a:endParaRPr>
          </a:p>
        </p:txBody>
      </p:sp>
      <p:sp>
        <p:nvSpPr>
          <p:cNvPr id="647" name="Shape 647"/>
          <p:cNvSpPr txBox="1"/>
          <p:nvPr/>
        </p:nvSpPr>
        <p:spPr>
          <a:xfrm>
            <a:off x="4467614" y="1809991"/>
            <a:ext cx="1445505" cy="224676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Calibri"/>
              <a:buNone/>
            </a:pPr>
            <a:r>
              <a:rPr b="0" baseline="0" i="0" lang="zh-TW" sz="1400" u="none" cap="none" strike="noStrike">
                <a:solidFill>
                  <a:schemeClr val="dk1"/>
                </a:solidFill>
                <a:latin typeface="Calibri"/>
                <a:ea typeface="Calibri"/>
                <a:cs typeface="Calibri"/>
                <a:sym typeface="Calibri"/>
              </a:rPr>
              <a:t>PDF-based cloud scheme (SHOC) </a:t>
            </a:r>
          </a:p>
          <a:p>
            <a:pPr indent="0" lvl="0" marL="0" marR="0" rtl="0" algn="l">
              <a:spcBef>
                <a:spcPts val="700"/>
              </a:spcBef>
              <a:spcAft>
                <a:spcPts val="0"/>
              </a:spcAft>
              <a:buClr>
                <a:schemeClr val="dk1"/>
              </a:buClr>
              <a:buSzPct val="25000"/>
              <a:buFont typeface="Calibri"/>
              <a:buNone/>
            </a:pPr>
            <a:r>
              <a:rPr b="0" baseline="0" i="0" lang="zh-TW" sz="1400" u="none" cap="none" strike="noStrike">
                <a:solidFill>
                  <a:schemeClr val="dk1"/>
                </a:solidFill>
                <a:latin typeface="Calibri"/>
                <a:ea typeface="Calibri"/>
                <a:cs typeface="Calibri"/>
                <a:sym typeface="Calibri"/>
              </a:rPr>
              <a:t>Large scale and convective condensation, precipitation,  evaporation, and  sublimation</a:t>
            </a:r>
          </a:p>
          <a:p>
            <a:pPr indent="0" lvl="0" marL="0" marR="0" rtl="0" algn="l">
              <a:spcBef>
                <a:spcPts val="700"/>
              </a:spcBef>
              <a:spcAft>
                <a:spcPts val="0"/>
              </a:spcAft>
              <a:buClr>
                <a:schemeClr val="dk1"/>
              </a:buClr>
              <a:buFont typeface="Times New Roman"/>
              <a:buNone/>
            </a:pPr>
            <a:r>
              <a:t/>
            </a:r>
            <a:endParaRPr b="0" baseline="0" i="0" sz="1400" u="none" cap="none" strike="noStrike">
              <a:solidFill>
                <a:schemeClr val="dk1"/>
              </a:solidFill>
              <a:latin typeface="Calibri"/>
              <a:ea typeface="Calibri"/>
              <a:cs typeface="Calibri"/>
              <a:sym typeface="Calibri"/>
            </a:endParaRPr>
          </a:p>
        </p:txBody>
      </p:sp>
      <p:grpSp>
        <p:nvGrpSpPr>
          <p:cNvPr id="648" name="Shape 648"/>
          <p:cNvGrpSpPr/>
          <p:nvPr/>
        </p:nvGrpSpPr>
        <p:grpSpPr>
          <a:xfrm>
            <a:off x="4267200" y="4032250"/>
            <a:ext cx="1676400" cy="1676400"/>
            <a:chOff x="528" y="2400"/>
            <a:chExt cx="1056" cy="1056"/>
          </a:xfrm>
        </p:grpSpPr>
        <p:sp>
          <p:nvSpPr>
            <p:cNvPr id="649" name="Shape 649"/>
            <p:cNvSpPr/>
            <p:nvPr/>
          </p:nvSpPr>
          <p:spPr>
            <a:xfrm>
              <a:off x="528" y="2400"/>
              <a:ext cx="1056" cy="1056"/>
            </a:xfrm>
            <a:prstGeom prst="ellipse">
              <a:avLst/>
            </a:prstGeom>
            <a:solidFill>
              <a:srgbClr val="DDDDDD"/>
            </a:solidFill>
            <a:ln cap="flat" w="9525">
              <a:solidFill>
                <a:srgbClr val="C00000"/>
              </a:solidFill>
              <a:prstDash val="solid"/>
              <a:round/>
              <a:headEnd len="med" w="med" type="none"/>
              <a:tailEnd len="med" w="med" type="none"/>
            </a:ln>
          </p:spPr>
          <p:txBody>
            <a:bodyPr anchorCtr="0" anchor="ctr" bIns="45700" lIns="91425" rIns="91425" tIns="45700">
              <a:noAutofit/>
            </a:bodyPr>
            <a:lstStyle/>
            <a:p>
              <a:pPr indent="0" lvl="0" marL="0" marR="0" rtl="0" algn="l">
                <a:spcBef>
                  <a:spcPts val="0"/>
                </a:spcBef>
                <a:spcAft>
                  <a:spcPts val="0"/>
                </a:spcAft>
                <a:buClr>
                  <a:schemeClr val="dk1"/>
                </a:buClr>
                <a:buFont typeface="Times New Roman"/>
                <a:buNone/>
              </a:pPr>
              <a:r>
                <a:t/>
              </a:r>
              <a:endParaRPr b="0" baseline="0" i="0" sz="1400" u="none" cap="none" strike="noStrike">
                <a:solidFill>
                  <a:schemeClr val="dk1"/>
                </a:solidFill>
                <a:latin typeface="Calibri"/>
                <a:ea typeface="Calibri"/>
                <a:cs typeface="Calibri"/>
                <a:sym typeface="Calibri"/>
              </a:endParaRPr>
            </a:p>
          </p:txBody>
        </p:sp>
        <p:sp>
          <p:nvSpPr>
            <p:cNvPr id="650" name="Shape 650"/>
            <p:cNvSpPr txBox="1"/>
            <p:nvPr/>
          </p:nvSpPr>
          <p:spPr>
            <a:xfrm>
              <a:off x="719" y="2578"/>
              <a:ext cx="816" cy="19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C00000"/>
                </a:buClr>
                <a:buSzPct val="25000"/>
                <a:buFont typeface="Calibri"/>
                <a:buNone/>
              </a:pPr>
              <a:r>
                <a:rPr b="1" baseline="0" i="0" lang="zh-TW" sz="1400" u="none" cap="none" strike="noStrike">
                  <a:solidFill>
                    <a:srgbClr val="C00000"/>
                  </a:solidFill>
                  <a:latin typeface="Calibri"/>
                  <a:ea typeface="Calibri"/>
                  <a:cs typeface="Calibri"/>
                  <a:sym typeface="Calibri"/>
                </a:rPr>
                <a:t>AER_CLOUD</a:t>
              </a:r>
            </a:p>
          </p:txBody>
        </p:sp>
        <p:sp>
          <p:nvSpPr>
            <p:cNvPr id="651" name="Shape 651"/>
            <p:cNvSpPr txBox="1"/>
            <p:nvPr/>
          </p:nvSpPr>
          <p:spPr>
            <a:xfrm>
              <a:off x="684" y="2767"/>
              <a:ext cx="816" cy="46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Calibri"/>
                <a:buNone/>
              </a:pPr>
              <a:r>
                <a:rPr b="0" baseline="0" i="0" lang="zh-TW" sz="1400" u="none" cap="none" strike="noStrike">
                  <a:solidFill>
                    <a:schemeClr val="dk1"/>
                  </a:solidFill>
                  <a:latin typeface="Calibri"/>
                  <a:ea typeface="Calibri"/>
                  <a:cs typeface="Calibri"/>
                  <a:sym typeface="Calibri"/>
                </a:rPr>
                <a:t>Cloud droplet activation and Ice nucleation</a:t>
              </a:r>
            </a:p>
          </p:txBody>
        </p:sp>
      </p:grpSp>
      <p:grpSp>
        <p:nvGrpSpPr>
          <p:cNvPr id="652" name="Shape 652"/>
          <p:cNvGrpSpPr/>
          <p:nvPr/>
        </p:nvGrpSpPr>
        <p:grpSpPr>
          <a:xfrm>
            <a:off x="6705599" y="1511300"/>
            <a:ext cx="1676400" cy="2438399"/>
            <a:chOff x="4175" y="1052"/>
            <a:chExt cx="1056" cy="1535"/>
          </a:xfrm>
        </p:grpSpPr>
        <p:sp>
          <p:nvSpPr>
            <p:cNvPr id="653" name="Shape 653"/>
            <p:cNvSpPr/>
            <p:nvPr/>
          </p:nvSpPr>
          <p:spPr>
            <a:xfrm>
              <a:off x="4175" y="1052"/>
              <a:ext cx="1056" cy="1535"/>
            </a:xfrm>
            <a:prstGeom prst="ellipse">
              <a:avLst/>
            </a:prstGeom>
            <a:solidFill>
              <a:srgbClr val="DDDDDD"/>
            </a:solidFill>
            <a:ln cap="flat" w="9525">
              <a:solidFill>
                <a:srgbClr val="C00000"/>
              </a:solidFill>
              <a:prstDash val="solid"/>
              <a:round/>
              <a:headEnd len="med" w="med" type="none"/>
              <a:tailEnd len="med" w="med" type="none"/>
            </a:ln>
          </p:spPr>
          <p:txBody>
            <a:bodyPr anchorCtr="0" anchor="ctr" bIns="45700" lIns="91425" rIns="91425" tIns="45700">
              <a:noAutofit/>
            </a:bodyPr>
            <a:lstStyle/>
            <a:p>
              <a:pPr indent="0" lvl="0" marL="0" marR="0" rtl="0" algn="l">
                <a:spcBef>
                  <a:spcPts val="0"/>
                </a:spcBef>
                <a:spcAft>
                  <a:spcPts val="0"/>
                </a:spcAft>
                <a:buClr>
                  <a:schemeClr val="dk1"/>
                </a:buClr>
                <a:buFont typeface="Times New Roman"/>
                <a:buNone/>
              </a:pPr>
              <a:r>
                <a:t/>
              </a:r>
              <a:endParaRPr b="0" baseline="0" i="0" sz="1400" u="none" cap="none" strike="noStrike">
                <a:solidFill>
                  <a:schemeClr val="dk1"/>
                </a:solidFill>
                <a:latin typeface="Calibri"/>
                <a:ea typeface="Calibri"/>
                <a:cs typeface="Calibri"/>
                <a:sym typeface="Calibri"/>
              </a:endParaRPr>
            </a:p>
          </p:txBody>
        </p:sp>
        <p:sp>
          <p:nvSpPr>
            <p:cNvPr id="654" name="Shape 654"/>
            <p:cNvSpPr txBox="1"/>
            <p:nvPr/>
          </p:nvSpPr>
          <p:spPr>
            <a:xfrm>
              <a:off x="4386" y="1325"/>
              <a:ext cx="719" cy="191"/>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C00000"/>
                </a:buClr>
                <a:buSzPct val="25000"/>
                <a:buFont typeface="Calibri"/>
                <a:buNone/>
              </a:pPr>
              <a:r>
                <a:rPr b="1" baseline="0" i="0" lang="zh-TW" sz="1400" u="none" cap="none" strike="noStrike">
                  <a:solidFill>
                    <a:srgbClr val="C00000"/>
                  </a:solidFill>
                  <a:latin typeface="Calibri"/>
                  <a:ea typeface="Calibri"/>
                  <a:cs typeface="Calibri"/>
                  <a:sym typeface="Calibri"/>
                </a:rPr>
                <a:t>MGMICRO</a:t>
              </a:r>
            </a:p>
          </p:txBody>
        </p:sp>
        <p:sp>
          <p:nvSpPr>
            <p:cNvPr id="655" name="Shape 655"/>
            <p:cNvSpPr txBox="1"/>
            <p:nvPr/>
          </p:nvSpPr>
          <p:spPr>
            <a:xfrm>
              <a:off x="4345" y="1572"/>
              <a:ext cx="816" cy="80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Calibri"/>
                <a:buNone/>
              </a:pPr>
              <a:r>
                <a:rPr b="0" baseline="0" i="0" lang="zh-TW" sz="1400" u="none" cap="none" strike="noStrike">
                  <a:solidFill>
                    <a:schemeClr val="dk1"/>
                  </a:solidFill>
                  <a:latin typeface="Calibri"/>
                  <a:ea typeface="Calibri"/>
                  <a:cs typeface="Calibri"/>
                  <a:sym typeface="Calibri"/>
                </a:rPr>
                <a:t>Microphysical processes for Stratus and Anvil clouds</a:t>
              </a:r>
            </a:p>
            <a:p>
              <a:pPr indent="0" lvl="0" marL="0" marR="0" rtl="0" algn="l">
                <a:spcBef>
                  <a:spcPts val="700"/>
                </a:spcBef>
                <a:spcAft>
                  <a:spcPts val="0"/>
                </a:spcAft>
                <a:buClr>
                  <a:schemeClr val="dk1"/>
                </a:buClr>
                <a:buFont typeface="Times New Roman"/>
                <a:buNone/>
              </a:pPr>
              <a:r>
                <a:t/>
              </a:r>
              <a:endParaRPr b="0" baseline="0" i="0" sz="1400" u="none" cap="none" strike="noStrike">
                <a:solidFill>
                  <a:schemeClr val="dk1"/>
                </a:solidFill>
                <a:latin typeface="Calibri"/>
                <a:ea typeface="Calibri"/>
                <a:cs typeface="Calibri"/>
                <a:sym typeface="Calibri"/>
              </a:endParaRPr>
            </a:p>
          </p:txBody>
        </p:sp>
      </p:grpSp>
      <p:cxnSp>
        <p:nvCxnSpPr>
          <p:cNvPr id="656" name="Shape 656"/>
          <p:cNvCxnSpPr/>
          <p:nvPr/>
        </p:nvCxnSpPr>
        <p:spPr>
          <a:xfrm rot="10800000">
            <a:off x="3276599" y="3854869"/>
            <a:ext cx="914400" cy="685799"/>
          </a:xfrm>
          <a:prstGeom prst="straightConnector1">
            <a:avLst/>
          </a:prstGeom>
          <a:noFill/>
          <a:ln cap="flat" w="28575">
            <a:solidFill>
              <a:schemeClr val="dk1"/>
            </a:solidFill>
            <a:prstDash val="solid"/>
            <a:round/>
            <a:headEnd len="med" w="med" type="none"/>
            <a:tailEnd len="lg" w="lg" type="triangle"/>
          </a:ln>
        </p:spPr>
      </p:cxnSp>
      <p:cxnSp>
        <p:nvCxnSpPr>
          <p:cNvPr id="657" name="Shape 657"/>
          <p:cNvCxnSpPr/>
          <p:nvPr/>
        </p:nvCxnSpPr>
        <p:spPr>
          <a:xfrm flipH="1" rot="10800000">
            <a:off x="5943600" y="3727450"/>
            <a:ext cx="838199" cy="685799"/>
          </a:xfrm>
          <a:prstGeom prst="straightConnector1">
            <a:avLst/>
          </a:prstGeom>
          <a:noFill/>
          <a:ln cap="flat" w="28575">
            <a:solidFill>
              <a:srgbClr val="C00000"/>
            </a:solidFill>
            <a:prstDash val="solid"/>
            <a:round/>
            <a:headEnd len="med" w="med" type="none"/>
            <a:tailEnd len="lg" w="lg" type="triangle"/>
          </a:ln>
        </p:spPr>
      </p:cxnSp>
      <p:cxnSp>
        <p:nvCxnSpPr>
          <p:cNvPr id="658" name="Shape 658"/>
          <p:cNvCxnSpPr/>
          <p:nvPr/>
        </p:nvCxnSpPr>
        <p:spPr>
          <a:xfrm>
            <a:off x="6019800" y="2736850"/>
            <a:ext cx="609599" cy="0"/>
          </a:xfrm>
          <a:prstGeom prst="straightConnector1">
            <a:avLst/>
          </a:prstGeom>
          <a:noFill/>
          <a:ln cap="flat" w="28575">
            <a:solidFill>
              <a:schemeClr val="dk1"/>
            </a:solidFill>
            <a:prstDash val="solid"/>
            <a:round/>
            <a:headEnd len="med" w="med" type="none"/>
            <a:tailEnd len="lg" w="lg" type="triangle"/>
          </a:ln>
        </p:spPr>
      </p:cxnSp>
      <p:sp>
        <p:nvSpPr>
          <p:cNvPr id="659" name="Shape 659"/>
          <p:cNvSpPr txBox="1"/>
          <p:nvPr/>
        </p:nvSpPr>
        <p:spPr>
          <a:xfrm>
            <a:off x="609600" y="3651250"/>
            <a:ext cx="609599" cy="307777"/>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Font typeface="Times New Roman"/>
              <a:buNone/>
            </a:pPr>
            <a:r>
              <a:t/>
            </a:r>
            <a:endParaRPr b="0" baseline="0" i="0" sz="1400" u="none" cap="none" strike="noStrike">
              <a:solidFill>
                <a:schemeClr val="dk1"/>
              </a:solidFill>
              <a:latin typeface="Calibri"/>
              <a:ea typeface="Calibri"/>
              <a:cs typeface="Calibri"/>
              <a:sym typeface="Calibri"/>
            </a:endParaRPr>
          </a:p>
        </p:txBody>
      </p:sp>
      <p:cxnSp>
        <p:nvCxnSpPr>
          <p:cNvPr id="660" name="Shape 660"/>
          <p:cNvCxnSpPr/>
          <p:nvPr/>
        </p:nvCxnSpPr>
        <p:spPr>
          <a:xfrm rot="10800000">
            <a:off x="5486399" y="5708649"/>
            <a:ext cx="457200" cy="381000"/>
          </a:xfrm>
          <a:prstGeom prst="straightConnector1">
            <a:avLst/>
          </a:prstGeom>
          <a:noFill/>
          <a:ln cap="flat" w="38100">
            <a:solidFill>
              <a:srgbClr val="C00000"/>
            </a:solidFill>
            <a:prstDash val="solid"/>
            <a:round/>
            <a:headEnd len="med" w="med" type="none"/>
            <a:tailEnd len="lg" w="lg" type="triangle"/>
          </a:ln>
        </p:spPr>
      </p:cxnSp>
      <p:sp>
        <p:nvSpPr>
          <p:cNvPr id="661" name="Shape 661"/>
          <p:cNvSpPr txBox="1"/>
          <p:nvPr/>
        </p:nvSpPr>
        <p:spPr>
          <a:xfrm>
            <a:off x="6027223" y="5737251"/>
            <a:ext cx="2049976" cy="52321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Calibri"/>
              <a:buNone/>
            </a:pPr>
            <a:r>
              <a:rPr b="0" baseline="0" i="0" lang="zh-TW" sz="1400" u="none" cap="none" strike="noStrike">
                <a:solidFill>
                  <a:schemeClr val="dk1"/>
                </a:solidFill>
                <a:latin typeface="Calibri"/>
                <a:ea typeface="Calibri"/>
                <a:cs typeface="Calibri"/>
                <a:sym typeface="Calibri"/>
              </a:rPr>
              <a:t>Aerosol Transport (GOCART</a:t>
            </a:r>
            <a:r>
              <a:rPr b="1" baseline="0" i="0" lang="zh-TW" sz="1400" u="none" cap="none" strike="noStrike">
                <a:solidFill>
                  <a:schemeClr val="dk1"/>
                </a:solidFill>
                <a:latin typeface="Calibri"/>
                <a:ea typeface="Calibri"/>
                <a:cs typeface="Calibri"/>
                <a:sym typeface="Calibri"/>
              </a:rPr>
              <a:t>,</a:t>
            </a:r>
            <a:r>
              <a:rPr b="1" baseline="0" i="0" lang="zh-TW" sz="1400" u="none" cap="none" strike="noStrike">
                <a:solidFill>
                  <a:srgbClr val="C00000"/>
                </a:solidFill>
                <a:latin typeface="Calibri"/>
                <a:ea typeface="Calibri"/>
                <a:cs typeface="Calibri"/>
                <a:sym typeface="Calibri"/>
              </a:rPr>
              <a:t> MAM-7</a:t>
            </a:r>
            <a:r>
              <a:rPr b="1" baseline="0" i="0" lang="zh-TW" sz="1400" u="none" cap="none" strike="noStrike">
                <a:solidFill>
                  <a:schemeClr val="dk1"/>
                </a:solidFill>
                <a:latin typeface="Calibri"/>
                <a:ea typeface="Calibri"/>
                <a:cs typeface="Calibri"/>
                <a:sym typeface="Calibri"/>
              </a:rPr>
              <a:t>)</a:t>
            </a:r>
          </a:p>
        </p:txBody>
      </p:sp>
      <p:sp>
        <p:nvSpPr>
          <p:cNvPr id="662" name="Shape 662"/>
          <p:cNvSpPr txBox="1"/>
          <p:nvPr/>
        </p:nvSpPr>
        <p:spPr>
          <a:xfrm>
            <a:off x="2514600" y="1021479"/>
            <a:ext cx="1524000" cy="52321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Calibri"/>
              <a:buNone/>
            </a:pPr>
            <a:r>
              <a:rPr b="0" baseline="0" i="0" lang="zh-TW" sz="1400" u="none" cap="none" strike="noStrike">
                <a:solidFill>
                  <a:schemeClr val="dk1"/>
                </a:solidFill>
                <a:latin typeface="Calibri"/>
                <a:ea typeface="Calibri"/>
                <a:cs typeface="Calibri"/>
                <a:sym typeface="Calibri"/>
              </a:rPr>
              <a:t>Convective parameterization</a:t>
            </a:r>
          </a:p>
        </p:txBody>
      </p:sp>
      <p:sp>
        <p:nvSpPr>
          <p:cNvPr id="663" name="Shape 663"/>
          <p:cNvSpPr txBox="1"/>
          <p:nvPr/>
        </p:nvSpPr>
        <p:spPr>
          <a:xfrm>
            <a:off x="4529196" y="813379"/>
            <a:ext cx="1790699" cy="73866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006600"/>
              </a:buClr>
              <a:buSzPct val="25000"/>
              <a:buFont typeface="Calibri"/>
              <a:buNone/>
            </a:pPr>
            <a:r>
              <a:rPr b="1" baseline="0" i="0" lang="zh-TW" sz="1400" u="none" cap="none" strike="noStrike">
                <a:solidFill>
                  <a:srgbClr val="006600"/>
                </a:solidFill>
                <a:latin typeface="Calibri"/>
                <a:ea typeface="Calibri"/>
                <a:cs typeface="Calibri"/>
                <a:sym typeface="Calibri"/>
              </a:rPr>
              <a:t>Coupling of Macrophysics and Microphysics </a:t>
            </a:r>
          </a:p>
        </p:txBody>
      </p:sp>
      <p:sp>
        <p:nvSpPr>
          <p:cNvPr id="664" name="Shape 664"/>
          <p:cNvSpPr txBox="1"/>
          <p:nvPr/>
        </p:nvSpPr>
        <p:spPr>
          <a:xfrm>
            <a:off x="6854456" y="1030475"/>
            <a:ext cx="1876424" cy="52321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C00000"/>
              </a:buClr>
              <a:buSzPct val="25000"/>
              <a:buFont typeface="Calibri"/>
              <a:buNone/>
            </a:pPr>
            <a:r>
              <a:rPr b="1" baseline="0" i="0" lang="zh-TW" sz="1400" u="none" cap="none" strike="noStrike">
                <a:solidFill>
                  <a:srgbClr val="C00000"/>
                </a:solidFill>
                <a:latin typeface="Calibri"/>
                <a:ea typeface="Calibri"/>
                <a:cs typeface="Calibri"/>
                <a:sym typeface="Calibri"/>
              </a:rPr>
              <a:t>Two-moment MG cloud microphysics</a:t>
            </a:r>
          </a:p>
        </p:txBody>
      </p:sp>
      <p:sp>
        <p:nvSpPr>
          <p:cNvPr id="665" name="Shape 665"/>
          <p:cNvSpPr txBox="1"/>
          <p:nvPr/>
        </p:nvSpPr>
        <p:spPr>
          <a:xfrm>
            <a:off x="5931194" y="4822851"/>
            <a:ext cx="1333499" cy="52321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C00000"/>
              </a:buClr>
              <a:buSzPct val="25000"/>
              <a:buFont typeface="Calibri"/>
              <a:buNone/>
            </a:pPr>
            <a:r>
              <a:rPr b="1" baseline="0" i="0" lang="zh-TW" sz="1400" u="none" cap="none" strike="noStrike">
                <a:solidFill>
                  <a:srgbClr val="C00000"/>
                </a:solidFill>
                <a:latin typeface="Calibri"/>
                <a:ea typeface="Calibri"/>
                <a:cs typeface="Calibri"/>
                <a:sym typeface="Calibri"/>
              </a:rPr>
              <a:t>Aerosol Activation</a:t>
            </a:r>
          </a:p>
        </p:txBody>
      </p:sp>
      <p:sp>
        <p:nvSpPr>
          <p:cNvPr id="666" name="Shape 666"/>
          <p:cNvSpPr/>
          <p:nvPr/>
        </p:nvSpPr>
        <p:spPr>
          <a:xfrm>
            <a:off x="838200" y="788604"/>
            <a:ext cx="1600199" cy="920749"/>
          </a:xfrm>
          <a:prstGeom prst="ellipse">
            <a:avLst/>
          </a:prstGeom>
          <a:solidFill>
            <a:srgbClr val="D8D8D8"/>
          </a:solidFill>
          <a:ln cap="flat" w="25400">
            <a:solidFill>
              <a:srgbClr val="BFBFBF"/>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zh-TW" sz="1400" u="none" cap="none" strike="noStrike">
                <a:solidFill>
                  <a:schemeClr val="dk1"/>
                </a:solidFill>
                <a:latin typeface="Calibri"/>
                <a:ea typeface="Calibri"/>
                <a:cs typeface="Calibri"/>
                <a:sym typeface="Calibri"/>
              </a:rPr>
              <a:t>GSM_Moist</a:t>
            </a:r>
          </a:p>
        </p:txBody>
      </p:sp>
      <p:sp>
        <p:nvSpPr>
          <p:cNvPr id="667" name="Shape 667"/>
          <p:cNvSpPr txBox="1"/>
          <p:nvPr>
            <p:ph idx="12" type="sldNum"/>
          </p:nvPr>
        </p:nvSpPr>
        <p:spPr>
          <a:xfrm>
            <a:off x="7010400" y="6552210"/>
            <a:ext cx="2133599" cy="30479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zh-TW" sz="1400" u="none" cap="none" strike="noStrike">
                <a:solidFill>
                  <a:schemeClr val="dk1"/>
                </a:solidFill>
                <a:latin typeface="Arial"/>
                <a:ea typeface="Arial"/>
                <a:cs typeface="Arial"/>
                <a:sym typeface="Arial"/>
              </a:rPr>
              <a:t>‹#›</a:t>
            </a:fld>
          </a:p>
        </p:txBody>
      </p:sp>
      <p:sp>
        <p:nvSpPr>
          <p:cNvPr id="668" name="Shape 668"/>
          <p:cNvSpPr txBox="1"/>
          <p:nvPr/>
        </p:nvSpPr>
        <p:spPr>
          <a:xfrm>
            <a:off x="114300" y="5726198"/>
            <a:ext cx="4457700" cy="738664"/>
          </a:xfrm>
          <a:prstGeom prst="rect">
            <a:avLst/>
          </a:prstGeom>
          <a:solidFill>
            <a:srgbClr val="E5E5E5"/>
          </a:solid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zh-TW" sz="1400" u="none" cap="none" strike="noStrike">
                <a:solidFill>
                  <a:schemeClr val="dk1"/>
                </a:solidFill>
                <a:latin typeface="Calibri"/>
                <a:ea typeface="Calibri"/>
                <a:cs typeface="Calibri"/>
                <a:sym typeface="Calibri"/>
              </a:rPr>
              <a:t>This project will adopt </a:t>
            </a:r>
            <a:r>
              <a:rPr b="1" baseline="0" i="0" lang="zh-TW" sz="1400" u="none" cap="none" strike="noStrike">
                <a:solidFill>
                  <a:srgbClr val="C00000"/>
                </a:solidFill>
                <a:latin typeface="Calibri"/>
                <a:ea typeface="Calibri"/>
                <a:cs typeface="Calibri"/>
                <a:sym typeface="Calibri"/>
              </a:rPr>
              <a:t>MAM, MG, and AER_Cloud </a:t>
            </a:r>
            <a:r>
              <a:rPr b="1" baseline="0" i="0" lang="zh-TW" sz="1400" u="none" cap="none" strike="noStrike">
                <a:solidFill>
                  <a:schemeClr val="dk1"/>
                </a:solidFill>
                <a:latin typeface="Calibri"/>
                <a:ea typeface="Calibri"/>
                <a:cs typeface="Calibri"/>
                <a:sym typeface="Calibri"/>
              </a:rPr>
              <a:t>from GSFC and coordinate with EMC/CPT teams on </a:t>
            </a:r>
            <a:r>
              <a:rPr b="1" baseline="0" i="0" lang="zh-TW" sz="1400" u="none" cap="none" strike="noStrike">
                <a:solidFill>
                  <a:srgbClr val="006600"/>
                </a:solidFill>
                <a:latin typeface="Calibri"/>
                <a:ea typeface="Calibri"/>
                <a:cs typeface="Calibri"/>
                <a:sym typeface="Calibri"/>
              </a:rPr>
              <a:t>coupling cloud micro and macro physics </a:t>
            </a:r>
          </a:p>
        </p:txBody>
      </p:sp>
      <p:sp>
        <p:nvSpPr>
          <p:cNvPr id="669" name="Shape 669"/>
          <p:cNvSpPr/>
          <p:nvPr/>
        </p:nvSpPr>
        <p:spPr>
          <a:xfrm>
            <a:off x="2217956" y="1447391"/>
            <a:ext cx="1577387" cy="2380456"/>
          </a:xfrm>
          <a:prstGeom prst="ellipse">
            <a:avLst/>
          </a:prstGeom>
          <a:solidFill>
            <a:srgbClr val="D8D8D8"/>
          </a:solidFill>
          <a:ln cap="flat" w="9525">
            <a:solidFill>
              <a:schemeClr val="lt2"/>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900" u="none" cap="none" strike="noStrike">
              <a:solidFill>
                <a:schemeClr val="dk1"/>
              </a:solidFill>
              <a:latin typeface="Calibri"/>
              <a:ea typeface="Calibri"/>
              <a:cs typeface="Calibri"/>
              <a:sym typeface="Calibri"/>
            </a:endParaRPr>
          </a:p>
        </p:txBody>
      </p:sp>
      <p:cxnSp>
        <p:nvCxnSpPr>
          <p:cNvPr id="670" name="Shape 670"/>
          <p:cNvCxnSpPr/>
          <p:nvPr/>
        </p:nvCxnSpPr>
        <p:spPr>
          <a:xfrm>
            <a:off x="2007185" y="1709353"/>
            <a:ext cx="246917" cy="287721"/>
          </a:xfrm>
          <a:prstGeom prst="straightConnector1">
            <a:avLst/>
          </a:prstGeom>
          <a:noFill/>
          <a:ln>
            <a:noFill/>
          </a:ln>
        </p:spPr>
      </p:cxnSp>
      <p:cxnSp>
        <p:nvCxnSpPr>
          <p:cNvPr id="671" name="Shape 671"/>
          <p:cNvCxnSpPr/>
          <p:nvPr/>
        </p:nvCxnSpPr>
        <p:spPr>
          <a:xfrm>
            <a:off x="1879669" y="1716078"/>
            <a:ext cx="377559" cy="318429"/>
          </a:xfrm>
          <a:prstGeom prst="straightConnector1">
            <a:avLst/>
          </a:prstGeom>
          <a:noFill/>
          <a:ln cap="flat" w="28575">
            <a:solidFill>
              <a:schemeClr val="dk1"/>
            </a:solidFill>
            <a:prstDash val="solid"/>
            <a:round/>
            <a:headEnd len="med" w="med" type="none"/>
            <a:tailEnd len="lg" w="lg" type="triangle"/>
          </a:ln>
        </p:spPr>
      </p:cxnSp>
      <p:cxnSp>
        <p:nvCxnSpPr>
          <p:cNvPr id="672" name="Shape 672"/>
          <p:cNvCxnSpPr/>
          <p:nvPr/>
        </p:nvCxnSpPr>
        <p:spPr>
          <a:xfrm flipH="1" rot="10800000">
            <a:off x="3745205" y="2709227"/>
            <a:ext cx="548639" cy="1588"/>
          </a:xfrm>
          <a:prstGeom prst="straightConnector1">
            <a:avLst/>
          </a:prstGeom>
          <a:noFill/>
          <a:ln cap="flat" w="28575">
            <a:solidFill>
              <a:schemeClr val="dk1"/>
            </a:solidFill>
            <a:prstDash val="solid"/>
            <a:round/>
            <a:headEnd len="med" w="med" type="none"/>
            <a:tailEnd len="lg" w="lg" type="triangle"/>
          </a:ln>
        </p:spPr>
      </p:cxnSp>
      <p:sp>
        <p:nvSpPr>
          <p:cNvPr id="673" name="Shape 673"/>
          <p:cNvSpPr txBox="1"/>
          <p:nvPr/>
        </p:nvSpPr>
        <p:spPr>
          <a:xfrm>
            <a:off x="2635957" y="1676496"/>
            <a:ext cx="1143000"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Calibri"/>
              <a:buNone/>
            </a:pPr>
            <a:r>
              <a:rPr b="1" baseline="0" i="0" lang="zh-TW" sz="1400" u="none" cap="none" strike="noStrike">
                <a:solidFill>
                  <a:schemeClr val="dk1"/>
                </a:solidFill>
                <a:latin typeface="Calibri"/>
                <a:ea typeface="Calibri"/>
                <a:cs typeface="Calibri"/>
                <a:sym typeface="Calibri"/>
              </a:rPr>
              <a:t>RAS V2</a:t>
            </a:r>
          </a:p>
        </p:txBody>
      </p:sp>
      <p:sp>
        <p:nvSpPr>
          <p:cNvPr id="674" name="Shape 674"/>
          <p:cNvSpPr txBox="1"/>
          <p:nvPr/>
        </p:nvSpPr>
        <p:spPr>
          <a:xfrm>
            <a:off x="2381618" y="1914621"/>
            <a:ext cx="1541240" cy="138499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zh-TW" sz="1400" u="none" cap="none" strike="noStrike">
                <a:solidFill>
                  <a:schemeClr val="dk1"/>
                </a:solidFill>
                <a:latin typeface="Calibri"/>
                <a:ea typeface="Calibri"/>
                <a:cs typeface="Calibri"/>
                <a:sym typeface="Calibri"/>
              </a:rPr>
              <a:t>Detrained mass fluxes,</a:t>
            </a:r>
          </a:p>
          <a:p>
            <a:pPr indent="0" lvl="0" marL="0" marR="0" rtl="0" algn="l">
              <a:spcBef>
                <a:spcPts val="0"/>
              </a:spcBef>
              <a:spcAft>
                <a:spcPts val="0"/>
              </a:spcAft>
              <a:buSzPct val="25000"/>
              <a:buNone/>
            </a:pPr>
            <a:r>
              <a:rPr b="0" baseline="0" i="0" lang="zh-TW" sz="1400" u="none" cap="none" strike="noStrike">
                <a:solidFill>
                  <a:schemeClr val="dk1"/>
                </a:solidFill>
                <a:latin typeface="Calibri"/>
                <a:ea typeface="Calibri"/>
                <a:cs typeface="Calibri"/>
                <a:sym typeface="Calibri"/>
              </a:rPr>
              <a:t>Unsaturated downdrafts,</a:t>
            </a:r>
          </a:p>
          <a:p>
            <a:pPr indent="0" lvl="0" marL="0" marR="0" rtl="0" algn="l">
              <a:spcBef>
                <a:spcPts val="0"/>
              </a:spcBef>
              <a:spcAft>
                <a:spcPts val="0"/>
              </a:spcAft>
              <a:buSzPct val="25000"/>
              <a:buNone/>
            </a:pPr>
            <a:r>
              <a:rPr b="0" baseline="0" i="0" lang="zh-TW" sz="1400" u="none" cap="none" strike="noStrike">
                <a:solidFill>
                  <a:schemeClr val="dk1"/>
                </a:solidFill>
                <a:latin typeface="Calibri"/>
                <a:ea typeface="Calibri"/>
                <a:cs typeface="Calibri"/>
                <a:sym typeface="Calibri"/>
              </a:rPr>
              <a:t>Very simple bulk microphysics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8" name="Shape 678"/>
        <p:cNvGrpSpPr/>
        <p:nvPr/>
      </p:nvGrpSpPr>
      <p:grpSpPr>
        <a:xfrm>
          <a:off x="0" y="0"/>
          <a:ext cx="0" cy="0"/>
          <a:chOff x="0" y="0"/>
          <a:chExt cx="0" cy="0"/>
        </a:xfrm>
      </p:grpSpPr>
      <p:sp>
        <p:nvSpPr>
          <p:cNvPr id="679" name="Shape 679"/>
          <p:cNvSpPr txBox="1"/>
          <p:nvPr>
            <p:ph idx="12" type="sldNum"/>
          </p:nvPr>
        </p:nvSpPr>
        <p:spPr>
          <a:xfrm>
            <a:off x="6980582" y="6537325"/>
            <a:ext cx="2133599" cy="320675"/>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zh-TW" sz="1400" u="none" cap="none" strike="noStrike">
                <a:solidFill>
                  <a:schemeClr val="dk1"/>
                </a:solidFill>
                <a:latin typeface="Arial"/>
                <a:ea typeface="Arial"/>
                <a:cs typeface="Arial"/>
                <a:sym typeface="Arial"/>
              </a:rPr>
              <a:t>‹#›</a:t>
            </a:fld>
          </a:p>
        </p:txBody>
      </p:sp>
      <p:sp>
        <p:nvSpPr>
          <p:cNvPr id="680" name="Shape 680"/>
          <p:cNvSpPr txBox="1"/>
          <p:nvPr>
            <p:ph idx="1" type="body"/>
          </p:nvPr>
        </p:nvSpPr>
        <p:spPr>
          <a:xfrm>
            <a:off x="304800" y="1219200"/>
            <a:ext cx="8610599" cy="452596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Calibri"/>
              <a:buNone/>
            </a:pPr>
            <a:r>
              <a:rPr b="1" baseline="0" i="0" lang="zh-TW" sz="2400" u="none" cap="none" strike="noStrike">
                <a:solidFill>
                  <a:schemeClr val="dk1"/>
                </a:solidFill>
                <a:latin typeface="Calibri"/>
                <a:ea typeface="Calibri"/>
                <a:cs typeface="Calibri"/>
                <a:sym typeface="Calibri"/>
              </a:rPr>
              <a:t>From this CTB project</a:t>
            </a:r>
          </a:p>
          <a:p>
            <a:pPr indent="-342900" lvl="0" marL="342900" marR="0" rtl="0" algn="l">
              <a:spcBef>
                <a:spcPts val="360"/>
              </a:spcBef>
              <a:spcAft>
                <a:spcPts val="0"/>
              </a:spcAft>
              <a:buClr>
                <a:schemeClr val="dk1"/>
              </a:buClr>
              <a:buSzPct val="100000"/>
              <a:buFont typeface="Calibri"/>
              <a:buChar char="•"/>
            </a:pPr>
            <a:r>
              <a:rPr b="0" baseline="0" i="0" lang="zh-TW" sz="1800" u="none" cap="none" strike="noStrike">
                <a:solidFill>
                  <a:schemeClr val="dk1"/>
                </a:solidFill>
                <a:latin typeface="Calibri"/>
                <a:ea typeface="Calibri"/>
                <a:cs typeface="Calibri"/>
                <a:sym typeface="Calibri"/>
              </a:rPr>
              <a:t>Improving the representations of cloud microphysics, aerosol processes and aerosol-cloud-radiation interaction in GFS/CFS by adopting GSFC’s physically-based cloud/aerosol package</a:t>
            </a:r>
          </a:p>
          <a:p>
            <a:pPr indent="0" lvl="0" marL="0" marR="0" rtl="0" algn="l">
              <a:spcBef>
                <a:spcPts val="360"/>
              </a:spcBef>
              <a:spcAft>
                <a:spcPts val="0"/>
              </a:spcAft>
              <a:buClr>
                <a:schemeClr val="dk1"/>
              </a:buClr>
              <a:buFont typeface="Calibri"/>
              <a:buNone/>
            </a:pPr>
            <a:r>
              <a:t/>
            </a:r>
            <a:endParaRPr b="0" baseline="0" i="0" sz="1800" u="none" cap="none" strike="noStrike">
              <a:solidFill>
                <a:schemeClr val="dk1"/>
              </a:solidFill>
              <a:latin typeface="Calibri"/>
              <a:ea typeface="Calibri"/>
              <a:cs typeface="Calibri"/>
              <a:sym typeface="Calibri"/>
            </a:endParaRPr>
          </a:p>
          <a:p>
            <a:pPr indent="0" lvl="0" marL="0" marR="0" rtl="0" algn="l">
              <a:spcBef>
                <a:spcPts val="480"/>
              </a:spcBef>
              <a:spcAft>
                <a:spcPts val="0"/>
              </a:spcAft>
              <a:buClr>
                <a:schemeClr val="dk1"/>
              </a:buClr>
              <a:buSzPct val="25000"/>
              <a:buFont typeface="Calibri"/>
              <a:buNone/>
            </a:pPr>
            <a:r>
              <a:rPr b="1" baseline="0" i="0" lang="zh-TW" sz="2400" u="none" cap="none" strike="noStrike">
                <a:solidFill>
                  <a:schemeClr val="dk1"/>
                </a:solidFill>
                <a:latin typeface="Calibri"/>
                <a:ea typeface="Calibri"/>
                <a:cs typeface="Calibri"/>
                <a:sym typeface="Calibri"/>
              </a:rPr>
              <a:t>Going Further</a:t>
            </a:r>
          </a:p>
          <a:p>
            <a:pPr indent="-342900" lvl="0" marL="342900" marR="0" rtl="0" algn="l">
              <a:lnSpc>
                <a:spcPct val="95000"/>
              </a:lnSpc>
              <a:spcBef>
                <a:spcPts val="360"/>
              </a:spcBef>
              <a:spcAft>
                <a:spcPts val="0"/>
              </a:spcAft>
              <a:buClr>
                <a:srgbClr val="C00000"/>
              </a:buClr>
              <a:buSzPct val="100000"/>
              <a:buFont typeface="Calibri"/>
              <a:buChar char="•"/>
            </a:pPr>
            <a:r>
              <a:rPr b="0" baseline="0" i="0" lang="zh-TW" sz="1800" u="none" cap="none" strike="noStrike">
                <a:solidFill>
                  <a:srgbClr val="C00000"/>
                </a:solidFill>
                <a:latin typeface="Calibri"/>
                <a:ea typeface="Calibri"/>
                <a:cs typeface="Calibri"/>
                <a:sym typeface="Calibri"/>
              </a:rPr>
              <a:t>Resources versus complexity: </a:t>
            </a:r>
            <a:r>
              <a:rPr b="0" baseline="0" i="0" lang="zh-TW" sz="1800" u="none" cap="none" strike="noStrike">
                <a:solidFill>
                  <a:schemeClr val="dk1"/>
                </a:solidFill>
                <a:latin typeface="Calibri"/>
                <a:ea typeface="Calibri"/>
                <a:cs typeface="Calibri"/>
                <a:sym typeface="Calibri"/>
              </a:rPr>
              <a:t>How much complexity is needed to accurately represent the aerosol processes and effectively account for aerosol effects?</a:t>
            </a:r>
          </a:p>
          <a:p>
            <a:pPr indent="-342900" lvl="0" marL="342900" marR="0" rtl="0" algn="l">
              <a:lnSpc>
                <a:spcPct val="95000"/>
              </a:lnSpc>
              <a:spcBef>
                <a:spcPts val="360"/>
              </a:spcBef>
              <a:spcAft>
                <a:spcPts val="0"/>
              </a:spcAft>
              <a:buClr>
                <a:srgbClr val="C00000"/>
              </a:buClr>
              <a:buSzPct val="100000"/>
              <a:buFont typeface="Calibri"/>
              <a:buChar char="•"/>
            </a:pPr>
            <a:r>
              <a:rPr b="0" baseline="0" i="0" lang="zh-TW" sz="1800" u="none" cap="none" strike="noStrike">
                <a:solidFill>
                  <a:srgbClr val="C00000"/>
                </a:solidFill>
                <a:latin typeface="Calibri"/>
                <a:ea typeface="Calibri"/>
                <a:cs typeface="Calibri"/>
                <a:sym typeface="Calibri"/>
              </a:rPr>
              <a:t>Observation-based diagnosis package </a:t>
            </a:r>
            <a:r>
              <a:rPr b="0" baseline="0" i="0" lang="zh-TW" sz="1800" u="none" cap="none" strike="noStrike">
                <a:solidFill>
                  <a:schemeClr val="dk1"/>
                </a:solidFill>
                <a:latin typeface="Calibri"/>
                <a:ea typeface="Calibri"/>
                <a:cs typeface="Calibri"/>
                <a:sym typeface="Calibri"/>
              </a:rPr>
              <a:t>is needed to examine whether the model with improved aerosol-cloud package better captures the aerosol/cloud properties and the processes relevant to aerosol-cloud-radiation interactions.</a:t>
            </a:r>
          </a:p>
          <a:p>
            <a:pPr indent="-342900" lvl="0" marL="342900" marR="0" rtl="0" algn="l">
              <a:lnSpc>
                <a:spcPct val="95000"/>
              </a:lnSpc>
              <a:spcBef>
                <a:spcPts val="360"/>
              </a:spcBef>
              <a:spcAft>
                <a:spcPts val="0"/>
              </a:spcAft>
              <a:buClr>
                <a:schemeClr val="dk1"/>
              </a:buClr>
              <a:buSzPct val="100000"/>
              <a:buFont typeface="Calibri"/>
              <a:buChar char="•"/>
            </a:pPr>
            <a:r>
              <a:rPr b="0" baseline="0" i="0" lang="zh-TW" sz="1800" u="none" cap="none" strike="noStrike">
                <a:solidFill>
                  <a:schemeClr val="dk1"/>
                </a:solidFill>
                <a:latin typeface="Calibri"/>
                <a:ea typeface="Calibri"/>
                <a:cs typeface="Calibri"/>
                <a:sym typeface="Calibri"/>
              </a:rPr>
              <a:t>Efforts to develop an </a:t>
            </a:r>
            <a:r>
              <a:rPr b="0" baseline="0" i="0" lang="zh-TW" sz="1800" u="none" cap="none" strike="noStrike">
                <a:solidFill>
                  <a:srgbClr val="C00000"/>
                </a:solidFill>
                <a:latin typeface="Calibri"/>
                <a:ea typeface="Calibri"/>
                <a:cs typeface="Calibri"/>
                <a:sym typeface="Calibri"/>
              </a:rPr>
              <a:t>aerosol data assimilation </a:t>
            </a:r>
            <a:r>
              <a:rPr b="0" baseline="0" i="0" lang="zh-TW" sz="1800" u="none" cap="none" strike="noStrike">
                <a:solidFill>
                  <a:schemeClr val="dk1"/>
                </a:solidFill>
                <a:latin typeface="Calibri"/>
                <a:ea typeface="Calibri"/>
                <a:cs typeface="Calibri"/>
                <a:sym typeface="Calibri"/>
              </a:rPr>
              <a:t>capability in the hybrid EnKF-GSI system are now underway</a:t>
            </a:r>
          </a:p>
        </p:txBody>
      </p:sp>
      <p:sp>
        <p:nvSpPr>
          <p:cNvPr id="681" name="Shape 681"/>
          <p:cNvSpPr txBox="1"/>
          <p:nvPr>
            <p:ph type="title"/>
          </p:nvPr>
        </p:nvSpPr>
        <p:spPr>
          <a:xfrm>
            <a:off x="1676400" y="152400"/>
            <a:ext cx="9141119" cy="622144"/>
          </a:xfrm>
          <a:prstGeom prst="rect">
            <a:avLst/>
          </a:prstGeom>
          <a:noFill/>
          <a:ln>
            <a:noFill/>
          </a:ln>
        </p:spPr>
        <p:txBody>
          <a:bodyPr anchorCtr="0" anchor="ctr" bIns="45700" lIns="414725" rIns="91425" tIns="19250">
            <a:noAutofit/>
          </a:bodyPr>
          <a:lstStyle/>
          <a:p>
            <a:pPr indent="0" lvl="0" marL="0" marR="0" rtl="0" algn="l">
              <a:spcBef>
                <a:spcPts val="0"/>
              </a:spcBef>
              <a:spcAft>
                <a:spcPts val="0"/>
              </a:spcAft>
              <a:buSzPct val="25000"/>
              <a:buNone/>
            </a:pPr>
            <a:r>
              <a:rPr b="1" baseline="0" i="0" lang="zh-TW" sz="2800" u="none" cap="none" strike="noStrike">
                <a:solidFill>
                  <a:srgbClr val="000099"/>
                </a:solidFill>
                <a:latin typeface="Calibri"/>
                <a:ea typeface="Calibri"/>
                <a:cs typeface="Calibri"/>
                <a:sym typeface="Calibri"/>
              </a:rPr>
              <a:t>Ongoing activities and future plan</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6" name="Shape 686"/>
        <p:cNvGrpSpPr/>
        <p:nvPr/>
      </p:nvGrpSpPr>
      <p:grpSpPr>
        <a:xfrm>
          <a:off x="0" y="0"/>
          <a:ext cx="0" cy="0"/>
          <a:chOff x="0" y="0"/>
          <a:chExt cx="0" cy="0"/>
        </a:xfrm>
      </p:grpSpPr>
      <p:sp>
        <p:nvSpPr>
          <p:cNvPr id="687" name="Shape 687"/>
          <p:cNvSpPr txBox="1"/>
          <p:nvPr>
            <p:ph idx="12" type="sldNum"/>
          </p:nvPr>
        </p:nvSpPr>
        <p:spPr>
          <a:xfrm>
            <a:off x="6980582" y="6537325"/>
            <a:ext cx="2133599" cy="320675"/>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zh-TW" sz="1400" u="none" cap="none" strike="noStrike">
                <a:solidFill>
                  <a:schemeClr val="dk1"/>
                </a:solidFill>
                <a:latin typeface="Arial"/>
                <a:ea typeface="Arial"/>
                <a:cs typeface="Arial"/>
                <a:sym typeface="Arial"/>
              </a:rPr>
              <a:t>‹#›</a:t>
            </a:fld>
          </a:p>
        </p:txBody>
      </p:sp>
      <p:sp>
        <p:nvSpPr>
          <p:cNvPr id="688" name="Shape 688"/>
          <p:cNvSpPr txBox="1"/>
          <p:nvPr>
            <p:ph idx="1" type="body"/>
          </p:nvPr>
        </p:nvSpPr>
        <p:spPr>
          <a:xfrm>
            <a:off x="446433" y="1374736"/>
            <a:ext cx="8610599" cy="45259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Calibri"/>
              <a:buChar char="•"/>
            </a:pPr>
            <a:r>
              <a:rPr b="0" baseline="0" i="0" lang="zh-TW" sz="2000" u="none" cap="none" strike="noStrike">
                <a:solidFill>
                  <a:schemeClr val="dk1"/>
                </a:solidFill>
                <a:latin typeface="Calibri"/>
                <a:ea typeface="Calibri"/>
                <a:cs typeface="Calibri"/>
                <a:sym typeface="Calibri"/>
              </a:rPr>
              <a:t>Operational global aerosol forecasts are now available at NCEP</a:t>
            </a:r>
          </a:p>
          <a:p>
            <a:pPr indent="-342900" lvl="0" marL="342900" marR="0" rtl="0" algn="l">
              <a:spcBef>
                <a:spcPts val="400"/>
              </a:spcBef>
              <a:spcAft>
                <a:spcPts val="0"/>
              </a:spcAft>
              <a:buClr>
                <a:schemeClr val="dk1"/>
              </a:buClr>
              <a:buSzPct val="100000"/>
              <a:buFont typeface="Calibri"/>
              <a:buChar char="•"/>
            </a:pPr>
            <a:r>
              <a:rPr b="0" baseline="0" i="0" lang="zh-TW" sz="2000" u="none" cap="none" strike="noStrike">
                <a:solidFill>
                  <a:schemeClr val="dk1"/>
                </a:solidFill>
                <a:latin typeface="Calibri"/>
                <a:ea typeface="Calibri"/>
                <a:cs typeface="Calibri"/>
                <a:sym typeface="Calibri"/>
              </a:rPr>
              <a:t>Efforts are under way to upgrade aerosol model and improve the aerosol-cloud-radiation interaction (the CTB Aer-Cld project)</a:t>
            </a:r>
          </a:p>
          <a:p>
            <a:pPr indent="-342900" lvl="0" marL="342900" marR="0" rtl="0" algn="l">
              <a:spcBef>
                <a:spcPts val="400"/>
              </a:spcBef>
              <a:spcAft>
                <a:spcPts val="0"/>
              </a:spcAft>
              <a:buClr>
                <a:schemeClr val="dk1"/>
              </a:buClr>
              <a:buSzPct val="100000"/>
              <a:buFont typeface="Calibri"/>
              <a:buChar char="•"/>
            </a:pPr>
            <a:r>
              <a:rPr b="0" baseline="0" i="0" lang="zh-TW" sz="2000" u="none" cap="none" strike="noStrike">
                <a:solidFill>
                  <a:schemeClr val="dk1"/>
                </a:solidFill>
                <a:latin typeface="Calibri"/>
                <a:ea typeface="Calibri"/>
                <a:cs typeface="Calibri"/>
                <a:sym typeface="Calibri"/>
              </a:rPr>
              <a:t>Enhanced diagnosis tools are needed to evaluate the physics upgrades</a:t>
            </a:r>
          </a:p>
          <a:p>
            <a:pPr indent="-342900" lvl="0" marL="342900" marR="0" rtl="0" algn="l">
              <a:spcBef>
                <a:spcPts val="400"/>
              </a:spcBef>
              <a:spcAft>
                <a:spcPts val="0"/>
              </a:spcAft>
              <a:buClr>
                <a:schemeClr val="dk1"/>
              </a:buClr>
              <a:buSzPct val="100000"/>
              <a:buFont typeface="Calibri"/>
              <a:buChar char="•"/>
            </a:pPr>
            <a:r>
              <a:rPr b="0" baseline="0" i="0" lang="zh-TW" sz="2000" u="none" cap="none" strike="noStrike">
                <a:solidFill>
                  <a:schemeClr val="dk1"/>
                </a:solidFill>
                <a:latin typeface="Calibri"/>
                <a:ea typeface="Calibri"/>
                <a:cs typeface="Calibri"/>
                <a:sym typeface="Calibri"/>
              </a:rPr>
              <a:t>The prognostic aerosol capability provides a first step toward aerosol data assimilation and aerosol reanalysis</a:t>
            </a:r>
          </a:p>
        </p:txBody>
      </p:sp>
      <p:sp>
        <p:nvSpPr>
          <p:cNvPr id="689" name="Shape 689"/>
          <p:cNvSpPr txBox="1"/>
          <p:nvPr>
            <p:ph type="title"/>
          </p:nvPr>
        </p:nvSpPr>
        <p:spPr>
          <a:xfrm>
            <a:off x="2667000" y="115965"/>
            <a:ext cx="9141119" cy="622144"/>
          </a:xfrm>
          <a:prstGeom prst="rect">
            <a:avLst/>
          </a:prstGeom>
          <a:noFill/>
          <a:ln>
            <a:noFill/>
          </a:ln>
        </p:spPr>
        <p:txBody>
          <a:bodyPr anchorCtr="0" anchor="ctr" bIns="45700" lIns="414725" rIns="91425" tIns="19250">
            <a:noAutofit/>
          </a:bodyPr>
          <a:lstStyle/>
          <a:p>
            <a:pPr indent="0" lvl="0" marL="0" marR="0" rtl="0" algn="l">
              <a:spcBef>
                <a:spcPts val="0"/>
              </a:spcBef>
              <a:spcAft>
                <a:spcPts val="0"/>
              </a:spcAft>
              <a:buSzPct val="25000"/>
              <a:buNone/>
            </a:pPr>
            <a:r>
              <a:rPr b="1" baseline="0" i="0" lang="zh-TW" sz="2800" u="none" cap="none" strike="noStrike">
                <a:solidFill>
                  <a:srgbClr val="000099"/>
                </a:solidFill>
                <a:latin typeface="Calibri"/>
                <a:ea typeface="Calibri"/>
                <a:cs typeface="Calibri"/>
                <a:sym typeface="Calibri"/>
              </a:rPr>
              <a:t>Concluding Remarks</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4" name="Shape 694"/>
        <p:cNvGrpSpPr/>
        <p:nvPr/>
      </p:nvGrpSpPr>
      <p:grpSpPr>
        <a:xfrm>
          <a:off x="0" y="0"/>
          <a:ext cx="0" cy="0"/>
          <a:chOff x="0" y="0"/>
          <a:chExt cx="0" cy="0"/>
        </a:xfrm>
      </p:grpSpPr>
      <p:sp>
        <p:nvSpPr>
          <p:cNvPr id="695" name="Shape 695"/>
          <p:cNvSpPr txBox="1"/>
          <p:nvPr>
            <p:ph idx="1" type="body"/>
          </p:nvPr>
        </p:nvSpPr>
        <p:spPr>
          <a:xfrm>
            <a:off x="609600" y="2590800"/>
            <a:ext cx="8229600" cy="3001963"/>
          </a:xfrm>
          <a:prstGeom prst="rect">
            <a:avLst/>
          </a:prstGeom>
          <a:noFill/>
          <a:ln>
            <a:noFill/>
          </a:ln>
        </p:spPr>
        <p:txBody>
          <a:bodyPr anchorCtr="0" anchor="t" bIns="45700" lIns="91425" rIns="91425" tIns="45700">
            <a:noAutofit/>
          </a:bodyPr>
          <a:lstStyle/>
          <a:p>
            <a:pPr indent="-342900" lvl="0" marL="342900" marR="0" rtl="0" algn="ctr">
              <a:spcBef>
                <a:spcPts val="0"/>
              </a:spcBef>
              <a:spcAft>
                <a:spcPts val="0"/>
              </a:spcAft>
              <a:buClr>
                <a:srgbClr val="000099"/>
              </a:buClr>
              <a:buSzPct val="25000"/>
              <a:buFont typeface="Calibri"/>
              <a:buNone/>
            </a:pPr>
            <a:r>
              <a:rPr b="1" baseline="0" i="1" lang="zh-TW" sz="4400" u="none" cap="none" strike="noStrike">
                <a:solidFill>
                  <a:srgbClr val="000099"/>
                </a:solidFill>
                <a:latin typeface="Calibri"/>
                <a:ea typeface="Calibri"/>
                <a:cs typeface="Calibri"/>
                <a:sym typeface="Calibri"/>
              </a:rPr>
              <a:t>Thanks.</a:t>
            </a:r>
          </a:p>
          <a:p>
            <a:pPr indent="-342900" lvl="0" marL="342900" marR="0" rtl="0" algn="ctr">
              <a:spcBef>
                <a:spcPts val="880"/>
              </a:spcBef>
              <a:spcAft>
                <a:spcPts val="0"/>
              </a:spcAft>
              <a:buClr>
                <a:srgbClr val="000099"/>
              </a:buClr>
              <a:buSzPct val="25000"/>
              <a:buFont typeface="Calibri"/>
              <a:buNone/>
            </a:pPr>
            <a:r>
              <a:rPr b="1" baseline="0" i="1" lang="zh-TW" sz="4400" u="none" cap="none" strike="noStrike">
                <a:solidFill>
                  <a:srgbClr val="000099"/>
                </a:solidFill>
                <a:latin typeface="Calibri"/>
                <a:ea typeface="Calibri"/>
                <a:cs typeface="Calibri"/>
                <a:sym typeface="Calibri"/>
              </a:rPr>
              <a:t>Questions and Comments?</a:t>
            </a:r>
          </a:p>
        </p:txBody>
      </p:sp>
      <p:sp>
        <p:nvSpPr>
          <p:cNvPr id="696" name="Shape 696"/>
          <p:cNvSpPr txBox="1"/>
          <p:nvPr>
            <p:ph idx="12" type="sldNum"/>
          </p:nvPr>
        </p:nvSpPr>
        <p:spPr>
          <a:xfrm>
            <a:off x="7010400" y="6553200"/>
            <a:ext cx="2133599" cy="30479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zh-TW" sz="1400" u="none" cap="none" strike="noStrike">
                <a:solidFill>
                  <a:schemeClr val="dk1"/>
                </a:solidFill>
                <a:latin typeface="Arial"/>
                <a:ea typeface="Arial"/>
                <a:cs typeface="Arial"/>
                <a:sym typeface="Arial"/>
              </a:rPr>
              <a:t>‹#›</a:t>
            </a:fld>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4" name="Shape 344"/>
        <p:cNvGrpSpPr/>
        <p:nvPr/>
      </p:nvGrpSpPr>
      <p:grpSpPr>
        <a:xfrm>
          <a:off x="0" y="0"/>
          <a:ext cx="0" cy="0"/>
          <a:chOff x="0" y="0"/>
          <a:chExt cx="0" cy="0"/>
        </a:xfrm>
      </p:grpSpPr>
      <p:sp>
        <p:nvSpPr>
          <p:cNvPr id="345" name="Shape 345"/>
          <p:cNvSpPr txBox="1"/>
          <p:nvPr>
            <p:ph idx="12" type="sldNum"/>
          </p:nvPr>
        </p:nvSpPr>
        <p:spPr>
          <a:xfrm>
            <a:off x="7010400" y="6552210"/>
            <a:ext cx="2133599" cy="30479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zh-TW" sz="1400" u="none" cap="none" strike="noStrike">
                <a:solidFill>
                  <a:schemeClr val="dk1"/>
                </a:solidFill>
                <a:latin typeface="Arial"/>
                <a:ea typeface="Arial"/>
                <a:cs typeface="Arial"/>
                <a:sym typeface="Arial"/>
              </a:rPr>
              <a:t>‹#›</a:t>
            </a:fld>
          </a:p>
        </p:txBody>
      </p:sp>
      <p:sp>
        <p:nvSpPr>
          <p:cNvPr id="346" name="Shape 346"/>
          <p:cNvSpPr txBox="1"/>
          <p:nvPr/>
        </p:nvSpPr>
        <p:spPr>
          <a:xfrm>
            <a:off x="457200" y="1600200"/>
            <a:ext cx="8229600" cy="3962399"/>
          </a:xfrm>
          <a:prstGeom prst="rect">
            <a:avLst/>
          </a:prstGeom>
          <a:noFill/>
          <a:ln>
            <a:noFill/>
          </a:ln>
        </p:spPr>
        <p:txBody>
          <a:bodyPr anchorCtr="0" anchor="t" bIns="45700" lIns="91425" rIns="91425" tIns="45700">
            <a:noAutofit/>
          </a:bodyPr>
          <a:lstStyle/>
          <a:p>
            <a:pPr indent="-285750" lvl="1" marL="742950" marR="0" rtl="0" algn="l">
              <a:spcBef>
                <a:spcPts val="0"/>
              </a:spcBef>
              <a:spcAft>
                <a:spcPts val="0"/>
              </a:spcAft>
              <a:buClr>
                <a:schemeClr val="dk1"/>
              </a:buClr>
              <a:buSzPct val="100000"/>
              <a:buFont typeface="Calibri"/>
              <a:buChar char="•"/>
            </a:pPr>
            <a:r>
              <a:rPr b="0" baseline="0" i="0" lang="zh-TW" sz="2000" u="none" cap="none" strike="noStrike">
                <a:solidFill>
                  <a:schemeClr val="dk1"/>
                </a:solidFill>
                <a:latin typeface="Calibri"/>
                <a:ea typeface="Calibri"/>
                <a:cs typeface="Calibri"/>
                <a:sym typeface="Calibri"/>
              </a:rPr>
              <a:t>Improve weather forecasts and climate predictions by taking into account of </a:t>
            </a:r>
            <a:r>
              <a:rPr b="0" baseline="0" i="0" lang="zh-TW" sz="2000" u="none" cap="none" strike="noStrike">
                <a:solidFill>
                  <a:srgbClr val="C00000"/>
                </a:solidFill>
                <a:latin typeface="Calibri"/>
                <a:ea typeface="Calibri"/>
                <a:cs typeface="Calibri"/>
                <a:sym typeface="Calibri"/>
              </a:rPr>
              <a:t>aerosol effects on radiation and clouds</a:t>
            </a:r>
          </a:p>
          <a:p>
            <a:pPr indent="-285750" lvl="1" marL="742950" marR="0" rtl="0" algn="l">
              <a:spcBef>
                <a:spcPts val="600"/>
              </a:spcBef>
              <a:spcAft>
                <a:spcPts val="0"/>
              </a:spcAft>
              <a:buClr>
                <a:schemeClr val="dk1"/>
              </a:buClr>
              <a:buSzPct val="100000"/>
              <a:buFont typeface="Calibri"/>
              <a:buChar char="•"/>
            </a:pPr>
            <a:r>
              <a:rPr b="0" baseline="0" i="0" lang="zh-TW" sz="2000" u="none" cap="none" strike="noStrike">
                <a:solidFill>
                  <a:schemeClr val="dk1"/>
                </a:solidFill>
                <a:latin typeface="Calibri"/>
                <a:ea typeface="Calibri"/>
                <a:cs typeface="Calibri"/>
                <a:sym typeface="Calibri"/>
              </a:rPr>
              <a:t>Improve assimilation of satellite observations by properly accounting for aerosol effects</a:t>
            </a:r>
          </a:p>
          <a:p>
            <a:pPr indent="-285750" lvl="1" marL="742950" marR="0" rtl="0" algn="l">
              <a:spcBef>
                <a:spcPts val="600"/>
              </a:spcBef>
              <a:spcAft>
                <a:spcPts val="0"/>
              </a:spcAft>
              <a:buClr>
                <a:schemeClr val="dk1"/>
              </a:buClr>
              <a:buSzPct val="100000"/>
              <a:buFont typeface="Calibri"/>
              <a:buChar char="•"/>
            </a:pPr>
            <a:r>
              <a:rPr b="0" baseline="0" i="0" lang="zh-TW" sz="2000" u="none" cap="none" strike="noStrike">
                <a:solidFill>
                  <a:schemeClr val="dk1"/>
                </a:solidFill>
                <a:latin typeface="Calibri"/>
                <a:ea typeface="Calibri"/>
                <a:cs typeface="Calibri"/>
                <a:sym typeface="Calibri"/>
              </a:rPr>
              <a:t>Provide aerosol (lateral and upper) boundary conditions for regional air quality predictions</a:t>
            </a:r>
          </a:p>
          <a:p>
            <a:pPr indent="-285750" lvl="1" marL="742950" marR="0" rtl="0" algn="l">
              <a:spcBef>
                <a:spcPts val="600"/>
              </a:spcBef>
              <a:spcAft>
                <a:spcPts val="0"/>
              </a:spcAft>
              <a:buClr>
                <a:schemeClr val="dk1"/>
              </a:buClr>
              <a:buSzPct val="100000"/>
              <a:buFont typeface="Calibri"/>
              <a:buChar char="•"/>
            </a:pPr>
            <a:r>
              <a:rPr b="0" baseline="0" i="0" lang="zh-TW" sz="2000" u="none" cap="none" strike="noStrike">
                <a:solidFill>
                  <a:schemeClr val="dk1"/>
                </a:solidFill>
                <a:latin typeface="Calibri"/>
                <a:ea typeface="Calibri"/>
                <a:cs typeface="Calibri"/>
                <a:sym typeface="Calibri"/>
              </a:rPr>
              <a:t>Produce quality aerosol information that address societal needs and stakeholder requirements, e.g., UV index, air quality, ocean productivity, visibility, and sea surface temperature retrievals.</a:t>
            </a:r>
          </a:p>
          <a:p>
            <a:pPr indent="-152400" lvl="0" marL="342900" marR="0" rtl="0" algn="l">
              <a:lnSpc>
                <a:spcPct val="80000"/>
              </a:lnSpc>
              <a:spcBef>
                <a:spcPts val="440"/>
              </a:spcBef>
              <a:spcAft>
                <a:spcPts val="0"/>
              </a:spcAft>
              <a:buClr>
                <a:schemeClr val="dk1"/>
              </a:buClr>
              <a:buFont typeface="Arial"/>
              <a:buNone/>
            </a:pPr>
            <a:r>
              <a:t/>
            </a:r>
            <a:endParaRPr b="1" baseline="0" i="0" sz="2200" u="none" cap="none" strike="noStrike">
              <a:solidFill>
                <a:schemeClr val="dk1"/>
              </a:solidFill>
              <a:latin typeface="Calibri"/>
              <a:ea typeface="Calibri"/>
              <a:cs typeface="Calibri"/>
              <a:sym typeface="Calibri"/>
            </a:endParaRPr>
          </a:p>
          <a:p>
            <a:pPr indent="-139700" lvl="0" marL="342900" marR="0" rtl="0" algn="l">
              <a:spcBef>
                <a:spcPts val="640"/>
              </a:spcBef>
              <a:spcAft>
                <a:spcPts val="0"/>
              </a:spcAft>
              <a:buClr>
                <a:schemeClr val="dk1"/>
              </a:buClr>
              <a:buFont typeface="Arial"/>
              <a:buNone/>
            </a:pPr>
            <a:r>
              <a:t/>
            </a:r>
            <a:endParaRPr b="0" baseline="0" i="0" sz="3200" u="none" cap="none" strike="noStrike">
              <a:solidFill>
                <a:schemeClr val="dk1"/>
              </a:solidFill>
              <a:latin typeface="Calibri"/>
              <a:ea typeface="Calibri"/>
              <a:cs typeface="Calibri"/>
              <a:sym typeface="Calibri"/>
            </a:endParaRPr>
          </a:p>
          <a:p>
            <a:pPr indent="-139700" lvl="0" marL="342900" marR="0" rtl="0" algn="l">
              <a:spcBef>
                <a:spcPts val="640"/>
              </a:spcBef>
              <a:spcAft>
                <a:spcPts val="0"/>
              </a:spcAft>
              <a:buClr>
                <a:schemeClr val="dk1"/>
              </a:buClr>
              <a:buFont typeface="Arial"/>
              <a:buNone/>
            </a:pPr>
            <a:r>
              <a:t/>
            </a:r>
            <a:endParaRPr b="0" baseline="0" i="0" sz="3200" u="none" cap="none" strike="noStrike">
              <a:solidFill>
                <a:schemeClr val="dk1"/>
              </a:solidFill>
              <a:latin typeface="Calibri"/>
              <a:ea typeface="Calibri"/>
              <a:cs typeface="Calibri"/>
              <a:sym typeface="Calibri"/>
            </a:endParaRPr>
          </a:p>
        </p:txBody>
      </p:sp>
      <p:sp>
        <p:nvSpPr>
          <p:cNvPr id="347" name="Shape 347"/>
          <p:cNvSpPr txBox="1"/>
          <p:nvPr/>
        </p:nvSpPr>
        <p:spPr>
          <a:xfrm>
            <a:off x="609600" y="350837"/>
            <a:ext cx="8153399" cy="990599"/>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zh-TW" sz="2800" u="none" cap="none" strike="noStrike">
                <a:solidFill>
                  <a:srgbClr val="000099"/>
                </a:solidFill>
                <a:latin typeface="Calibri"/>
                <a:ea typeface="Calibri"/>
                <a:cs typeface="Calibri"/>
                <a:sym typeface="Calibri"/>
              </a:rPr>
              <a:t>Why include aerosols in the predictive systems?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1" name="Shape 351"/>
        <p:cNvGrpSpPr/>
        <p:nvPr/>
      </p:nvGrpSpPr>
      <p:grpSpPr>
        <a:xfrm>
          <a:off x="0" y="0"/>
          <a:ext cx="0" cy="0"/>
          <a:chOff x="0" y="0"/>
          <a:chExt cx="0" cy="0"/>
        </a:xfrm>
      </p:grpSpPr>
      <p:sp>
        <p:nvSpPr>
          <p:cNvPr id="352" name="Shape 352"/>
          <p:cNvSpPr txBox="1"/>
          <p:nvPr>
            <p:ph idx="12" type="sldNum"/>
          </p:nvPr>
        </p:nvSpPr>
        <p:spPr>
          <a:xfrm>
            <a:off x="7010400" y="6552210"/>
            <a:ext cx="2133599" cy="30479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zh-TW" sz="1400" u="none" cap="none" strike="noStrike">
                <a:solidFill>
                  <a:schemeClr val="dk1"/>
                </a:solidFill>
                <a:latin typeface="Arial"/>
                <a:ea typeface="Arial"/>
                <a:cs typeface="Arial"/>
                <a:sym typeface="Arial"/>
              </a:rPr>
              <a:t>‹#›</a:t>
            </a:fld>
          </a:p>
        </p:txBody>
      </p:sp>
      <p:sp>
        <p:nvSpPr>
          <p:cNvPr id="353" name="Shape 353"/>
          <p:cNvSpPr txBox="1"/>
          <p:nvPr/>
        </p:nvSpPr>
        <p:spPr>
          <a:xfrm>
            <a:off x="304800" y="1600200"/>
            <a:ext cx="8610599" cy="45259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Calibri"/>
              <a:buChar char="•"/>
            </a:pPr>
            <a:r>
              <a:rPr b="0" baseline="0" i="0" lang="zh-TW" sz="2000" u="none" cap="none" strike="noStrike">
                <a:solidFill>
                  <a:schemeClr val="dk1"/>
                </a:solidFill>
                <a:latin typeface="Calibri"/>
                <a:ea typeface="Calibri"/>
                <a:cs typeface="Calibri"/>
                <a:sym typeface="Calibri"/>
              </a:rPr>
              <a:t>Aerosol modeling, traditionally serving regional air quality and climate communities, has seen rapid development at several operational NWP centers over the last few years</a:t>
            </a:r>
          </a:p>
          <a:p>
            <a:pPr indent="-342900" lvl="0" marL="342900" marR="0" rtl="0" algn="l">
              <a:spcBef>
                <a:spcPts val="600"/>
              </a:spcBef>
              <a:spcAft>
                <a:spcPts val="0"/>
              </a:spcAft>
              <a:buClr>
                <a:schemeClr val="dk1"/>
              </a:buClr>
              <a:buSzPct val="100000"/>
              <a:buFont typeface="Calibri"/>
              <a:buChar char="•"/>
            </a:pPr>
            <a:r>
              <a:rPr b="0" baseline="0" i="0" lang="zh-TW" sz="2000" u="none" cap="none" strike="noStrike">
                <a:solidFill>
                  <a:schemeClr val="dk1"/>
                </a:solidFill>
                <a:latin typeface="Calibri"/>
                <a:ea typeface="Calibri"/>
                <a:cs typeface="Calibri"/>
                <a:sym typeface="Calibri"/>
              </a:rPr>
              <a:t>Operational aerosol forecasts are now available from several operational and research NWP centers, including NRL, ECMWF, GMAO, JMA, UKMO, and NCEP.</a:t>
            </a:r>
          </a:p>
          <a:p>
            <a:pPr indent="-342900" lvl="0" marL="342900" marR="0" rtl="0" algn="l">
              <a:spcBef>
                <a:spcPts val="600"/>
              </a:spcBef>
              <a:spcAft>
                <a:spcPts val="0"/>
              </a:spcAft>
              <a:buClr>
                <a:schemeClr val="dk1"/>
              </a:buClr>
              <a:buSzPct val="100000"/>
              <a:buFont typeface="Calibri"/>
              <a:buChar char="•"/>
            </a:pPr>
            <a:r>
              <a:rPr b="0" baseline="0" i="0" lang="zh-TW" sz="2000" u="none" cap="none" strike="noStrike">
                <a:solidFill>
                  <a:schemeClr val="dk1"/>
                </a:solidFill>
                <a:latin typeface="Calibri"/>
                <a:ea typeface="Calibri"/>
                <a:cs typeface="Calibri"/>
                <a:sym typeface="Calibri"/>
              </a:rPr>
              <a:t>Aerosol prediction systems are built upon modeling/assimilation methodologies already in place for the meteorological systems.  </a:t>
            </a:r>
          </a:p>
          <a:p>
            <a:pPr indent="-285750" lvl="1" marL="742950" marR="0" rtl="0" algn="l">
              <a:spcBef>
                <a:spcPts val="600"/>
              </a:spcBef>
              <a:spcAft>
                <a:spcPts val="0"/>
              </a:spcAft>
              <a:buClr>
                <a:schemeClr val="dk1"/>
              </a:buClr>
              <a:buSzPct val="100000"/>
              <a:buFont typeface="Calibri"/>
              <a:buChar char="•"/>
            </a:pPr>
            <a:r>
              <a:rPr b="0" baseline="0" i="0" lang="zh-TW" sz="2000" u="none" cap="none" strike="noStrike">
                <a:solidFill>
                  <a:schemeClr val="dk1"/>
                </a:solidFill>
                <a:latin typeface="Calibri"/>
                <a:ea typeface="Calibri"/>
                <a:cs typeface="Calibri"/>
                <a:sym typeface="Calibri"/>
              </a:rPr>
              <a:t>NRL:	NAAPS, driven by NOGAPS</a:t>
            </a:r>
          </a:p>
          <a:p>
            <a:pPr indent="-285750" lvl="1" marL="742950" marR="0" rtl="0" algn="l">
              <a:spcBef>
                <a:spcPts val="600"/>
              </a:spcBef>
              <a:spcAft>
                <a:spcPts val="0"/>
              </a:spcAft>
              <a:buClr>
                <a:schemeClr val="dk1"/>
              </a:buClr>
              <a:buSzPct val="100000"/>
              <a:buFont typeface="Calibri"/>
              <a:buChar char="•"/>
            </a:pPr>
            <a:r>
              <a:rPr b="0" baseline="0" i="0" lang="zh-TW" sz="2000" u="none" cap="none" strike="noStrike">
                <a:solidFill>
                  <a:schemeClr val="dk1"/>
                </a:solidFill>
                <a:latin typeface="Calibri"/>
                <a:ea typeface="Calibri"/>
                <a:cs typeface="Calibri"/>
                <a:sym typeface="Calibri"/>
              </a:rPr>
              <a:t>ECMWF: 	MACC, IFS coupled with LMD</a:t>
            </a:r>
          </a:p>
          <a:p>
            <a:pPr indent="-285750" lvl="1" marL="742950" marR="0" rtl="0" algn="l">
              <a:spcBef>
                <a:spcPts val="600"/>
              </a:spcBef>
              <a:spcAft>
                <a:spcPts val="0"/>
              </a:spcAft>
              <a:buClr>
                <a:schemeClr val="dk1"/>
              </a:buClr>
              <a:buSzPct val="100000"/>
              <a:buFont typeface="Calibri"/>
              <a:buChar char="•"/>
            </a:pPr>
            <a:r>
              <a:rPr b="0" baseline="0" i="0" lang="zh-TW" sz="2000" u="none" cap="none" strike="noStrike">
                <a:solidFill>
                  <a:schemeClr val="dk1"/>
                </a:solidFill>
                <a:latin typeface="Calibri"/>
                <a:ea typeface="Calibri"/>
                <a:cs typeface="Calibri"/>
                <a:sym typeface="Calibri"/>
              </a:rPr>
              <a:t>NCEP: 	NGAC, NEMS GSM coupled with GOCART</a:t>
            </a:r>
          </a:p>
          <a:p>
            <a:pPr indent="-285750" lvl="1" marL="742950" marR="0" rtl="0" algn="l">
              <a:spcBef>
                <a:spcPts val="600"/>
              </a:spcBef>
              <a:spcAft>
                <a:spcPts val="0"/>
              </a:spcAft>
              <a:buClr>
                <a:schemeClr val="dk1"/>
              </a:buClr>
              <a:buSzPct val="100000"/>
              <a:buFont typeface="Calibri"/>
              <a:buChar char="•"/>
            </a:pPr>
            <a:r>
              <a:rPr b="0" baseline="0" i="0" lang="zh-TW" sz="2000" u="none" cap="none" strike="noStrike">
                <a:solidFill>
                  <a:schemeClr val="dk1"/>
                </a:solidFill>
                <a:latin typeface="Calibri"/>
                <a:ea typeface="Calibri"/>
                <a:cs typeface="Calibri"/>
                <a:sym typeface="Calibri"/>
              </a:rPr>
              <a:t>UKMO:	MetUM with the Hadley Centre dust scheme</a:t>
            </a:r>
          </a:p>
          <a:p>
            <a:pPr indent="0" lvl="1" marL="457200" marR="0" rtl="0" algn="l">
              <a:spcBef>
                <a:spcPts val="300"/>
              </a:spcBef>
              <a:spcAft>
                <a:spcPts val="0"/>
              </a:spcAft>
              <a:buClr>
                <a:schemeClr val="dk1"/>
              </a:buClr>
              <a:buFont typeface="Arial"/>
              <a:buNone/>
            </a:pPr>
            <a:r>
              <a:t/>
            </a:r>
            <a:endParaRPr b="0" baseline="0" i="0" sz="2000" u="none" cap="none" strike="noStrike">
              <a:solidFill>
                <a:schemeClr val="dk1"/>
              </a:solidFill>
              <a:latin typeface="Calibri"/>
              <a:ea typeface="Calibri"/>
              <a:cs typeface="Calibri"/>
              <a:sym typeface="Calibri"/>
            </a:endParaRPr>
          </a:p>
          <a:p>
            <a:pPr indent="-215900" lvl="0" marL="342900" marR="0" rtl="0" algn="l">
              <a:spcBef>
                <a:spcPts val="600"/>
              </a:spcBef>
              <a:spcAft>
                <a:spcPts val="0"/>
              </a:spcAft>
              <a:buClr>
                <a:schemeClr val="dk1"/>
              </a:buClr>
              <a:buFont typeface="Arial"/>
              <a:buNone/>
            </a:pPr>
            <a:r>
              <a:t/>
            </a:r>
            <a:endParaRPr b="0" baseline="0" i="0" sz="2000" u="none" cap="none" strike="noStrike">
              <a:solidFill>
                <a:srgbClr val="C00000"/>
              </a:solidFill>
              <a:latin typeface="Calibri"/>
              <a:ea typeface="Calibri"/>
              <a:cs typeface="Calibri"/>
              <a:sym typeface="Calibri"/>
            </a:endParaRPr>
          </a:p>
          <a:p>
            <a:pPr indent="-203200" lvl="0" marL="342900" marR="0" rtl="0" algn="l">
              <a:spcBef>
                <a:spcPts val="440"/>
              </a:spcBef>
              <a:spcAft>
                <a:spcPts val="0"/>
              </a:spcAft>
              <a:buClr>
                <a:schemeClr val="dk1"/>
              </a:buClr>
              <a:buFont typeface="Arial"/>
              <a:buNone/>
            </a:pPr>
            <a:r>
              <a:t/>
            </a:r>
            <a:endParaRPr b="0" baseline="0" i="0" sz="2200" u="none" cap="none" strike="noStrike">
              <a:solidFill>
                <a:schemeClr val="dk1"/>
              </a:solidFill>
              <a:latin typeface="Calibri"/>
              <a:ea typeface="Calibri"/>
              <a:cs typeface="Calibri"/>
              <a:sym typeface="Calibri"/>
            </a:endParaRPr>
          </a:p>
          <a:p>
            <a:pPr indent="0" lvl="0" marL="0" marR="0" rtl="0" algn="l">
              <a:spcBef>
                <a:spcPts val="640"/>
              </a:spcBef>
              <a:spcAft>
                <a:spcPts val="0"/>
              </a:spcAft>
              <a:buClr>
                <a:schemeClr val="dk1"/>
              </a:buClr>
              <a:buFont typeface="Arial"/>
              <a:buNone/>
            </a:pPr>
            <a:r>
              <a:t/>
            </a:r>
            <a:endParaRPr b="0" baseline="0" i="0" sz="3200" u="none" cap="none" strike="noStrike">
              <a:solidFill>
                <a:schemeClr val="dk1"/>
              </a:solidFill>
              <a:latin typeface="Calibri"/>
              <a:ea typeface="Calibri"/>
              <a:cs typeface="Calibri"/>
              <a:sym typeface="Calibri"/>
            </a:endParaRPr>
          </a:p>
          <a:p>
            <a:pPr indent="-139700" lvl="0" marL="342900" marR="0" rtl="0" algn="l">
              <a:spcBef>
                <a:spcPts val="640"/>
              </a:spcBef>
              <a:spcAft>
                <a:spcPts val="0"/>
              </a:spcAft>
              <a:buClr>
                <a:schemeClr val="dk1"/>
              </a:buClr>
              <a:buFont typeface="Arial"/>
              <a:buNone/>
            </a:pPr>
            <a:r>
              <a:t/>
            </a:r>
            <a:endParaRPr b="0" baseline="0" i="0" sz="3200" u="none" cap="none" strike="noStrike">
              <a:solidFill>
                <a:schemeClr val="dk1"/>
              </a:solidFill>
              <a:latin typeface="Calibri"/>
              <a:ea typeface="Calibri"/>
              <a:cs typeface="Calibri"/>
              <a:sym typeface="Calibri"/>
            </a:endParaRPr>
          </a:p>
          <a:p>
            <a:pPr indent="-139700" lvl="0" marL="342900" marR="0" rtl="0" algn="l">
              <a:spcBef>
                <a:spcPts val="640"/>
              </a:spcBef>
              <a:spcAft>
                <a:spcPts val="0"/>
              </a:spcAft>
              <a:buClr>
                <a:schemeClr val="dk1"/>
              </a:buClr>
              <a:buFont typeface="Arial"/>
              <a:buNone/>
            </a:pPr>
            <a:r>
              <a:t/>
            </a:r>
            <a:endParaRPr b="0" baseline="0" i="0" sz="3200" u="none" cap="none" strike="noStrike">
              <a:solidFill>
                <a:schemeClr val="dk1"/>
              </a:solidFill>
              <a:latin typeface="Calibri"/>
              <a:ea typeface="Calibri"/>
              <a:cs typeface="Calibri"/>
              <a:sym typeface="Calibri"/>
            </a:endParaRPr>
          </a:p>
        </p:txBody>
      </p:sp>
      <p:sp>
        <p:nvSpPr>
          <p:cNvPr id="354" name="Shape 354"/>
          <p:cNvSpPr txBox="1"/>
          <p:nvPr/>
        </p:nvSpPr>
        <p:spPr>
          <a:xfrm>
            <a:off x="609600" y="350837"/>
            <a:ext cx="8153399" cy="990599"/>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zh-TW" sz="2800" u="none" cap="none" strike="noStrike">
                <a:solidFill>
                  <a:srgbClr val="000099"/>
                </a:solidFill>
                <a:latin typeface="Calibri"/>
                <a:ea typeface="Calibri"/>
                <a:cs typeface="Calibri"/>
                <a:sym typeface="Calibri"/>
              </a:rPr>
              <a:t>Global aerosol prediction at NWP centers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8" name="Shape 358"/>
        <p:cNvGrpSpPr/>
        <p:nvPr/>
      </p:nvGrpSpPr>
      <p:grpSpPr>
        <a:xfrm>
          <a:off x="0" y="0"/>
          <a:ext cx="0" cy="0"/>
          <a:chOff x="0" y="0"/>
          <a:chExt cx="0" cy="0"/>
        </a:xfrm>
      </p:grpSpPr>
      <p:sp>
        <p:nvSpPr>
          <p:cNvPr id="359" name="Shape 359"/>
          <p:cNvSpPr txBox="1"/>
          <p:nvPr/>
        </p:nvSpPr>
        <p:spPr>
          <a:xfrm>
            <a:off x="381000" y="62705"/>
            <a:ext cx="8229600" cy="609599"/>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zh-TW" sz="2800" u="none" cap="none" strike="noStrike">
                <a:solidFill>
                  <a:srgbClr val="000099"/>
                </a:solidFill>
                <a:latin typeface="Calibri"/>
                <a:ea typeface="Calibri"/>
                <a:cs typeface="Calibri"/>
                <a:sym typeface="Calibri"/>
              </a:rPr>
              <a:t>Chemical Reanalysis</a:t>
            </a:r>
          </a:p>
        </p:txBody>
      </p:sp>
      <p:sp>
        <p:nvSpPr>
          <p:cNvPr id="360" name="Shape 360"/>
          <p:cNvSpPr txBox="1"/>
          <p:nvPr/>
        </p:nvSpPr>
        <p:spPr>
          <a:xfrm>
            <a:off x="609600" y="3651250"/>
            <a:ext cx="609599" cy="307777"/>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Font typeface="Times New Roman"/>
              <a:buNone/>
            </a:pPr>
            <a:r>
              <a:t/>
            </a:r>
            <a:endParaRPr b="0" baseline="0" i="0" sz="1400" u="none" cap="none" strike="noStrike">
              <a:solidFill>
                <a:schemeClr val="dk1"/>
              </a:solidFill>
              <a:latin typeface="Calibri"/>
              <a:ea typeface="Calibri"/>
              <a:cs typeface="Calibri"/>
              <a:sym typeface="Calibri"/>
            </a:endParaRPr>
          </a:p>
        </p:txBody>
      </p:sp>
      <p:sp>
        <p:nvSpPr>
          <p:cNvPr id="361" name="Shape 361"/>
          <p:cNvSpPr txBox="1"/>
          <p:nvPr>
            <p:ph idx="12" type="sldNum"/>
          </p:nvPr>
        </p:nvSpPr>
        <p:spPr>
          <a:xfrm>
            <a:off x="7010400" y="6552210"/>
            <a:ext cx="2133599" cy="30479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zh-TW" sz="1400" u="none" cap="none" strike="noStrike">
                <a:solidFill>
                  <a:schemeClr val="dk1"/>
                </a:solidFill>
                <a:latin typeface="Arial"/>
                <a:ea typeface="Arial"/>
                <a:cs typeface="Arial"/>
                <a:sym typeface="Arial"/>
              </a:rPr>
              <a:t>‹#›</a:t>
            </a:fld>
          </a:p>
        </p:txBody>
      </p:sp>
      <p:sp>
        <p:nvSpPr>
          <p:cNvPr id="362" name="Shape 362"/>
          <p:cNvSpPr/>
          <p:nvPr/>
        </p:nvSpPr>
        <p:spPr>
          <a:xfrm>
            <a:off x="581025" y="2209800"/>
            <a:ext cx="8513618" cy="369331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baseline="0" i="0" lang="zh-TW" sz="1800" u="none" cap="none" strike="noStrike">
                <a:solidFill>
                  <a:srgbClr val="000000"/>
                </a:solidFill>
                <a:latin typeface="Calibri"/>
                <a:ea typeface="Calibri"/>
                <a:cs typeface="Calibri"/>
                <a:sym typeface="Calibri"/>
              </a:rPr>
              <a:t>Modern Era Retrospective Analysis (MERRA) Aerosol Reanalysis at GMAO</a:t>
            </a:r>
          </a:p>
          <a:p>
            <a:pPr indent="0" lvl="0" marL="0" marR="0" rtl="0" algn="l">
              <a:spcBef>
                <a:spcPts val="0"/>
              </a:spcBef>
              <a:spcAft>
                <a:spcPts val="0"/>
              </a:spcAft>
              <a:buSzPct val="25000"/>
              <a:buNone/>
            </a:pPr>
            <a:r>
              <a:rPr b="1" baseline="0" i="0" lang="zh-TW" sz="1800" u="none" cap="none" strike="noStrike">
                <a:solidFill>
                  <a:srgbClr val="000000"/>
                </a:solidFill>
                <a:latin typeface="Calibri"/>
                <a:ea typeface="Calibri"/>
                <a:cs typeface="Calibri"/>
                <a:sym typeface="Calibri"/>
              </a:rPr>
              <a:t>Feature </a:t>
            </a:r>
            <a:r>
              <a:rPr b="0" baseline="0" i="0" lang="zh-TW" sz="1800" u="none" cap="none" strike="noStrike">
                <a:solidFill>
                  <a:srgbClr val="000000"/>
                </a:solidFill>
                <a:latin typeface="Calibri"/>
                <a:ea typeface="Calibri"/>
                <a:cs typeface="Calibri"/>
                <a:sym typeface="Calibri"/>
              </a:rPr>
              <a:t>			</a:t>
            </a:r>
            <a:r>
              <a:rPr b="1" baseline="0" i="0" lang="zh-TW" sz="1800" u="none" cap="none" strike="noStrike">
                <a:solidFill>
                  <a:srgbClr val="000000"/>
                </a:solidFill>
                <a:latin typeface="Calibri"/>
                <a:ea typeface="Calibri"/>
                <a:cs typeface="Calibri"/>
                <a:sym typeface="Calibri"/>
              </a:rPr>
              <a:t>Description </a:t>
            </a:r>
            <a:r>
              <a:rPr b="0" baseline="0" i="0" lang="zh-TW" sz="1800" u="none" cap="none" strike="noStrike">
                <a:solidFill>
                  <a:srgbClr val="000000"/>
                </a:solidFill>
                <a:latin typeface="Calibri"/>
                <a:ea typeface="Calibri"/>
                <a:cs typeface="Calibri"/>
                <a:sym typeface="Calibri"/>
              </a:rPr>
              <a:t>	</a:t>
            </a:r>
          </a:p>
          <a:p>
            <a:pPr indent="0" lvl="0" marL="0" marR="0" rtl="0" algn="l">
              <a:spcBef>
                <a:spcPts val="0"/>
              </a:spcBef>
              <a:spcAft>
                <a:spcPts val="0"/>
              </a:spcAft>
              <a:buSzPct val="25000"/>
              <a:buNone/>
            </a:pPr>
            <a:r>
              <a:rPr b="1" baseline="0" i="0" lang="zh-TW" sz="1800" u="none" cap="none" strike="noStrike">
                <a:solidFill>
                  <a:srgbClr val="000000"/>
                </a:solidFill>
                <a:latin typeface="Calibri"/>
                <a:ea typeface="Calibri"/>
                <a:cs typeface="Calibri"/>
                <a:sym typeface="Calibri"/>
              </a:rPr>
              <a:t>Model </a:t>
            </a:r>
            <a:r>
              <a:rPr b="0" baseline="0" i="0" lang="zh-TW" sz="1800" u="none" cap="none" strike="noStrike">
                <a:solidFill>
                  <a:srgbClr val="000000"/>
                </a:solidFill>
                <a:latin typeface="Calibri"/>
                <a:ea typeface="Calibri"/>
                <a:cs typeface="Calibri"/>
                <a:sym typeface="Calibri"/>
              </a:rPr>
              <a:t>			GEOS-5 Earth Modeling System (w/ GOCART) </a:t>
            </a:r>
          </a:p>
          <a:p>
            <a:pPr indent="0" lvl="0" marL="0" marR="0" rtl="0" algn="l">
              <a:spcBef>
                <a:spcPts val="0"/>
              </a:spcBef>
              <a:spcAft>
                <a:spcPts val="0"/>
              </a:spcAft>
              <a:buSzPct val="25000"/>
              <a:buNone/>
            </a:pPr>
            <a:r>
              <a:rPr b="0" baseline="0" i="0" lang="zh-TW" sz="1800" u="none" cap="none" strike="noStrike">
                <a:solidFill>
                  <a:srgbClr val="000000"/>
                </a:solidFill>
                <a:latin typeface="Calibri"/>
                <a:ea typeface="Calibri"/>
                <a:cs typeface="Calibri"/>
                <a:sym typeface="Calibri"/>
              </a:rPr>
              <a:t>			Driven by QFED daily Biomass Emissions 	</a:t>
            </a:r>
          </a:p>
          <a:p>
            <a:pPr indent="0" lvl="0" marL="0" marR="0" rtl="0" algn="l">
              <a:spcBef>
                <a:spcPts val="0"/>
              </a:spcBef>
              <a:spcAft>
                <a:spcPts val="0"/>
              </a:spcAft>
              <a:buSzPct val="25000"/>
              <a:buNone/>
            </a:pPr>
            <a:r>
              <a:rPr b="1" baseline="0" i="0" lang="zh-TW" sz="1800" u="none" cap="none" strike="noStrike">
                <a:solidFill>
                  <a:srgbClr val="000000"/>
                </a:solidFill>
                <a:latin typeface="Calibri"/>
                <a:ea typeface="Calibri"/>
                <a:cs typeface="Calibri"/>
                <a:sym typeface="Calibri"/>
              </a:rPr>
              <a:t>Aerosol Data Assimilation </a:t>
            </a:r>
            <a:r>
              <a:rPr b="0" baseline="0" i="0" lang="zh-TW" sz="1800" u="none" cap="none" strike="noStrike">
                <a:solidFill>
                  <a:srgbClr val="000000"/>
                </a:solidFill>
                <a:latin typeface="Calibri"/>
                <a:ea typeface="Calibri"/>
                <a:cs typeface="Calibri"/>
                <a:sym typeface="Calibri"/>
              </a:rPr>
              <a:t>	Local Displacement Ensembles (LDE) </a:t>
            </a:r>
          </a:p>
          <a:p>
            <a:pPr indent="0" lvl="0" marL="0" marR="0" rtl="0" algn="l">
              <a:spcBef>
                <a:spcPts val="0"/>
              </a:spcBef>
              <a:spcAft>
                <a:spcPts val="0"/>
              </a:spcAft>
              <a:buSzPct val="25000"/>
              <a:buNone/>
            </a:pPr>
            <a:r>
              <a:rPr b="0" baseline="0" i="0" lang="zh-TW" sz="1800" u="none" cap="none" strike="noStrike">
                <a:solidFill>
                  <a:srgbClr val="000000"/>
                </a:solidFill>
                <a:latin typeface="Calibri"/>
                <a:ea typeface="Calibri"/>
                <a:cs typeface="Calibri"/>
                <a:sym typeface="Calibri"/>
              </a:rPr>
              <a:t>			MODIS reflectances </a:t>
            </a:r>
          </a:p>
          <a:p>
            <a:pPr indent="0" lvl="0" marL="0" marR="0" rtl="0" algn="l">
              <a:spcBef>
                <a:spcPts val="0"/>
              </a:spcBef>
              <a:spcAft>
                <a:spcPts val="0"/>
              </a:spcAft>
              <a:buSzPct val="25000"/>
              <a:buNone/>
            </a:pPr>
            <a:r>
              <a:rPr b="0" baseline="0" i="0" lang="zh-TW" sz="1800" u="none" cap="none" strike="noStrike">
                <a:solidFill>
                  <a:srgbClr val="000000"/>
                </a:solidFill>
                <a:latin typeface="Calibri"/>
                <a:ea typeface="Calibri"/>
                <a:cs typeface="Calibri"/>
                <a:sym typeface="Calibri"/>
              </a:rPr>
              <a:t>			AERONET Calibrated AOD’s (Neural Net) </a:t>
            </a:r>
          </a:p>
          <a:p>
            <a:pPr indent="0" lvl="0" marL="0" marR="0" rtl="0" algn="l">
              <a:spcBef>
                <a:spcPts val="0"/>
              </a:spcBef>
              <a:spcAft>
                <a:spcPts val="0"/>
              </a:spcAft>
              <a:buSzPct val="25000"/>
              <a:buNone/>
            </a:pPr>
            <a:r>
              <a:rPr b="0" baseline="0" i="0" lang="zh-TW" sz="1800" u="none" cap="none" strike="noStrike">
                <a:solidFill>
                  <a:srgbClr val="000000"/>
                </a:solidFill>
                <a:latin typeface="Calibri"/>
                <a:ea typeface="Calibri"/>
                <a:cs typeface="Calibri"/>
                <a:sym typeface="Calibri"/>
              </a:rPr>
              <a:t>			Stringent cloud screening 	</a:t>
            </a:r>
          </a:p>
          <a:p>
            <a:pPr indent="0" lvl="0" marL="0" marR="0" rtl="0" algn="l">
              <a:spcBef>
                <a:spcPts val="0"/>
              </a:spcBef>
              <a:spcAft>
                <a:spcPts val="0"/>
              </a:spcAft>
              <a:buSzPct val="25000"/>
              <a:buNone/>
            </a:pPr>
            <a:r>
              <a:rPr b="1" baseline="0" i="0" lang="zh-TW" sz="1800" u="none" cap="none" strike="noStrike">
                <a:solidFill>
                  <a:srgbClr val="000000"/>
                </a:solidFill>
                <a:latin typeface="Calibri"/>
                <a:ea typeface="Calibri"/>
                <a:cs typeface="Calibri"/>
                <a:sym typeface="Calibri"/>
              </a:rPr>
              <a:t>Period </a:t>
            </a:r>
            <a:r>
              <a:rPr b="0" baseline="0" i="0" lang="zh-TW" sz="1800" u="none" cap="none" strike="noStrike">
                <a:solidFill>
                  <a:srgbClr val="000000"/>
                </a:solidFill>
                <a:latin typeface="Calibri"/>
                <a:ea typeface="Calibri"/>
                <a:cs typeface="Calibri"/>
                <a:sym typeface="Calibri"/>
              </a:rPr>
              <a:t>			mid 2002-present (Aqua + Terra) 	</a:t>
            </a:r>
          </a:p>
          <a:p>
            <a:pPr indent="0" lvl="0" marL="0" marR="0" rtl="0" algn="l">
              <a:spcBef>
                <a:spcPts val="0"/>
              </a:spcBef>
              <a:spcAft>
                <a:spcPts val="0"/>
              </a:spcAft>
              <a:buSzPct val="25000"/>
              <a:buNone/>
            </a:pPr>
            <a:r>
              <a:rPr b="0" baseline="0" i="0" lang="zh-TW" sz="1800" u="none" cap="none" strike="noStrike">
                <a:solidFill>
                  <a:srgbClr val="000000"/>
                </a:solidFill>
                <a:latin typeface="Calibri"/>
                <a:ea typeface="Calibri"/>
                <a:cs typeface="Calibri"/>
                <a:sym typeface="Calibri"/>
              </a:rPr>
              <a:t>			2000-mid 2002 (Terra only) 	</a:t>
            </a:r>
          </a:p>
          <a:p>
            <a:pPr indent="0" lvl="0" marL="0" marR="0" rtl="0" algn="l">
              <a:spcBef>
                <a:spcPts val="0"/>
              </a:spcBef>
              <a:spcAft>
                <a:spcPts val="0"/>
              </a:spcAft>
              <a:buSzPct val="25000"/>
              <a:buNone/>
            </a:pPr>
            <a:r>
              <a:rPr b="1" baseline="0" i="0" lang="zh-TW" sz="1800" u="none" cap="none" strike="noStrike">
                <a:solidFill>
                  <a:srgbClr val="000000"/>
                </a:solidFill>
                <a:latin typeface="Calibri"/>
                <a:ea typeface="Calibri"/>
                <a:cs typeface="Calibri"/>
                <a:sym typeface="Calibri"/>
              </a:rPr>
              <a:t>Resolution </a:t>
            </a:r>
            <a:r>
              <a:rPr b="0" baseline="0" i="0" lang="zh-TW" sz="1800" u="none" cap="none" strike="noStrike">
                <a:solidFill>
                  <a:srgbClr val="000000"/>
                </a:solidFill>
                <a:latin typeface="Calibri"/>
                <a:ea typeface="Calibri"/>
                <a:cs typeface="Calibri"/>
                <a:sym typeface="Calibri"/>
              </a:rPr>
              <a:t>		Horizontal: nominally 50 km </a:t>
            </a:r>
          </a:p>
          <a:p>
            <a:pPr indent="0" lvl="0" marL="0" marR="0" rtl="0" algn="l">
              <a:spcBef>
                <a:spcPts val="0"/>
              </a:spcBef>
              <a:spcAft>
                <a:spcPts val="0"/>
              </a:spcAft>
              <a:buSzPct val="25000"/>
              <a:buNone/>
            </a:pPr>
            <a:r>
              <a:rPr b="0" baseline="0" i="0" lang="zh-TW" sz="1800" u="none" cap="none" strike="noStrike">
                <a:solidFill>
                  <a:srgbClr val="000000"/>
                </a:solidFill>
                <a:latin typeface="Calibri"/>
                <a:ea typeface="Calibri"/>
                <a:cs typeface="Calibri"/>
                <a:sym typeface="Calibri"/>
              </a:rPr>
              <a:t>			Vertical: 72 layers, top ~85 km </a:t>
            </a:r>
          </a:p>
          <a:p>
            <a:pPr indent="0" lvl="0" marL="0" marR="0" rtl="0" algn="l">
              <a:spcBef>
                <a:spcPts val="0"/>
              </a:spcBef>
              <a:spcAft>
                <a:spcPts val="0"/>
              </a:spcAft>
              <a:buSzPct val="25000"/>
              <a:buNone/>
            </a:pPr>
            <a:r>
              <a:rPr b="1" baseline="0" i="0" lang="zh-TW" sz="1800" u="none" cap="none" strike="noStrike">
                <a:solidFill>
                  <a:srgbClr val="000000"/>
                </a:solidFill>
                <a:latin typeface="Calibri"/>
                <a:ea typeface="Calibri"/>
                <a:cs typeface="Calibri"/>
                <a:sym typeface="Calibri"/>
              </a:rPr>
              <a:t>Aerosol Species </a:t>
            </a:r>
            <a:r>
              <a:rPr b="0" baseline="0" i="0" lang="zh-TW" sz="1800" u="none" cap="none" strike="noStrike">
                <a:solidFill>
                  <a:srgbClr val="000000"/>
                </a:solidFill>
                <a:latin typeface="Calibri"/>
                <a:ea typeface="Calibri"/>
                <a:cs typeface="Calibri"/>
                <a:sym typeface="Calibri"/>
              </a:rPr>
              <a:t>		Dust, sea-salt, sulfates, organic &amp; black carbon	</a:t>
            </a:r>
          </a:p>
        </p:txBody>
      </p:sp>
      <p:sp>
        <p:nvSpPr>
          <p:cNvPr id="363" name="Shape 363"/>
          <p:cNvSpPr txBox="1"/>
          <p:nvPr/>
        </p:nvSpPr>
        <p:spPr>
          <a:xfrm>
            <a:off x="581025" y="683297"/>
            <a:ext cx="8101897" cy="120032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SzPct val="25000"/>
              <a:buNone/>
            </a:pPr>
            <a:r>
              <a:rPr b="1" baseline="0" i="0" lang="zh-TW" sz="1800" u="none" cap="none" strike="noStrike">
                <a:solidFill>
                  <a:schemeClr val="dk1"/>
                </a:solidFill>
                <a:latin typeface="Calibri"/>
                <a:ea typeface="Calibri"/>
                <a:cs typeface="Calibri"/>
                <a:sym typeface="Calibri"/>
              </a:rPr>
              <a:t>Monitoring Atmospheric Composition and Climate (MACC) reanalysis at ECMWF</a:t>
            </a:r>
          </a:p>
          <a:p>
            <a:pPr indent="-285750" lvl="0" marL="285750" marR="0" rtl="0" algn="l">
              <a:spcBef>
                <a:spcPts val="0"/>
              </a:spcBef>
              <a:spcAft>
                <a:spcPts val="0"/>
              </a:spcAft>
              <a:buClr>
                <a:schemeClr val="dk1"/>
              </a:buClr>
              <a:buSzPct val="100000"/>
              <a:buFont typeface="Noto Symbol"/>
              <a:buChar char="▪"/>
            </a:pPr>
            <a:r>
              <a:rPr b="0" baseline="0" i="0" lang="zh-TW" sz="1800" u="none" cap="none" strike="noStrike">
                <a:solidFill>
                  <a:schemeClr val="dk1"/>
                </a:solidFill>
                <a:latin typeface="Calibri"/>
                <a:ea typeface="Calibri"/>
                <a:cs typeface="Calibri"/>
                <a:sym typeface="Calibri"/>
              </a:rPr>
              <a:t>Covering the period 2003-2010</a:t>
            </a:r>
          </a:p>
          <a:p>
            <a:pPr indent="-285750" lvl="0" marL="285750" marR="0" rtl="0" algn="l">
              <a:spcBef>
                <a:spcPts val="0"/>
              </a:spcBef>
              <a:spcAft>
                <a:spcPts val="0"/>
              </a:spcAft>
              <a:buClr>
                <a:schemeClr val="dk1"/>
              </a:buClr>
              <a:buSzPct val="100000"/>
              <a:buFont typeface="Noto Symbol"/>
              <a:buChar char="▪"/>
            </a:pPr>
            <a:r>
              <a:rPr b="0" baseline="0" i="0" lang="zh-TW" sz="1800" u="none" cap="none" strike="noStrike">
                <a:solidFill>
                  <a:schemeClr val="dk1"/>
                </a:solidFill>
                <a:latin typeface="Calibri"/>
                <a:ea typeface="Calibri"/>
                <a:cs typeface="Calibri"/>
                <a:sym typeface="Calibri"/>
              </a:rPr>
              <a:t>Reanalysis of atmospheric composition (O</a:t>
            </a:r>
            <a:r>
              <a:rPr b="0" baseline="-25000" i="0" lang="zh-TW" sz="1800" u="none" cap="none" strike="noStrike">
                <a:solidFill>
                  <a:schemeClr val="dk1"/>
                </a:solidFill>
                <a:latin typeface="Calibri"/>
                <a:ea typeface="Calibri"/>
                <a:cs typeface="Calibri"/>
                <a:sym typeface="Calibri"/>
              </a:rPr>
              <a:t>3</a:t>
            </a:r>
            <a:r>
              <a:rPr b="0" baseline="0" i="0" lang="zh-TW" sz="1800" u="none" cap="none" strike="noStrike">
                <a:solidFill>
                  <a:schemeClr val="dk1"/>
                </a:solidFill>
                <a:latin typeface="Calibri"/>
                <a:ea typeface="Calibri"/>
                <a:cs typeface="Calibri"/>
                <a:sym typeface="Calibri"/>
              </a:rPr>
              <a:t>, CO, NO</a:t>
            </a:r>
            <a:r>
              <a:rPr b="0" baseline="-25000" i="0" lang="zh-TW" sz="1800" u="none" cap="none" strike="noStrike">
                <a:solidFill>
                  <a:schemeClr val="dk1"/>
                </a:solidFill>
                <a:latin typeface="Calibri"/>
                <a:ea typeface="Calibri"/>
                <a:cs typeface="Calibri"/>
                <a:sym typeface="Calibri"/>
              </a:rPr>
              <a:t>2</a:t>
            </a:r>
            <a:r>
              <a:rPr b="0" baseline="0" i="0" lang="zh-TW" sz="1800" u="none" cap="none" strike="noStrike">
                <a:solidFill>
                  <a:schemeClr val="dk1"/>
                </a:solidFill>
                <a:latin typeface="Calibri"/>
                <a:ea typeface="Calibri"/>
                <a:cs typeface="Calibri"/>
                <a:sym typeface="Calibri"/>
              </a:rPr>
              <a:t>, CH</a:t>
            </a:r>
            <a:r>
              <a:rPr b="0" baseline="-25000" i="0" lang="zh-TW" sz="1800" u="none" cap="none" strike="noStrike">
                <a:solidFill>
                  <a:schemeClr val="dk1"/>
                </a:solidFill>
                <a:latin typeface="Calibri"/>
                <a:ea typeface="Calibri"/>
                <a:cs typeface="Calibri"/>
                <a:sym typeface="Calibri"/>
              </a:rPr>
              <a:t>4</a:t>
            </a:r>
            <a:r>
              <a:rPr b="0" baseline="0" i="0" lang="zh-TW" sz="1800" u="none" cap="none" strike="noStrike">
                <a:solidFill>
                  <a:schemeClr val="dk1"/>
                </a:solidFill>
                <a:latin typeface="Calibri"/>
                <a:ea typeface="Calibri"/>
                <a:cs typeface="Calibri"/>
                <a:sym typeface="Calibri"/>
              </a:rPr>
              <a:t>, aerosol optical depth)</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7" name="Shape 367"/>
        <p:cNvGrpSpPr/>
        <p:nvPr/>
      </p:nvGrpSpPr>
      <p:grpSpPr>
        <a:xfrm>
          <a:off x="0" y="0"/>
          <a:ext cx="0" cy="0"/>
          <a:chOff x="0" y="0"/>
          <a:chExt cx="0" cy="0"/>
        </a:xfrm>
      </p:grpSpPr>
      <p:sp>
        <p:nvSpPr>
          <p:cNvPr id="368" name="Shape 368"/>
          <p:cNvSpPr/>
          <p:nvPr/>
        </p:nvSpPr>
        <p:spPr>
          <a:xfrm>
            <a:off x="0" y="2527300"/>
            <a:ext cx="9161463" cy="4321174"/>
          </a:xfrm>
          <a:prstGeom prst="rect">
            <a:avLst/>
          </a:prstGeom>
          <a:gradFill>
            <a:gsLst>
              <a:gs pos="0">
                <a:srgbClr val="FFFFFF"/>
              </a:gs>
              <a:gs pos="100000">
                <a:srgbClr val="C0C0C0"/>
              </a:gs>
            </a:gsLst>
            <a:lin ang="5579999" scaled="0"/>
          </a:gradFill>
          <a:ln>
            <a:noFill/>
          </a:ln>
        </p:spPr>
        <p:txBody>
          <a:bodyPr anchorCtr="0" anchor="ctr" bIns="0" lIns="0" rIns="0" tIns="0">
            <a:noAutofit/>
          </a:bodyPr>
          <a:lstStyle/>
          <a:p>
            <a:pPr indent="0" lvl="0" marL="0" marR="0" rtl="0" algn="ctr">
              <a:spcBef>
                <a:spcPts val="0"/>
              </a:spcBef>
              <a:spcAft>
                <a:spcPts val="0"/>
              </a:spcAft>
              <a:buNone/>
            </a:pPr>
            <a:r>
              <a:t/>
            </a:r>
            <a:endParaRPr b="0" baseline="0" i="0" sz="2800" u="none" cap="none" strike="noStrike">
              <a:solidFill>
                <a:srgbClr val="FFFFFF"/>
              </a:solidFill>
              <a:latin typeface="Cabin"/>
              <a:ea typeface="Cabin"/>
              <a:cs typeface="Cabin"/>
              <a:sym typeface="Cabin"/>
            </a:endParaRPr>
          </a:p>
        </p:txBody>
      </p:sp>
      <p:pic>
        <p:nvPicPr>
          <p:cNvPr id="369" name="Shape 369"/>
          <p:cNvPicPr preferRelativeResize="0"/>
          <p:nvPr/>
        </p:nvPicPr>
        <p:blipFill rotWithShape="1">
          <a:blip r:embed="rId3">
            <a:alphaModFix/>
          </a:blip>
          <a:srcRect b="0" l="0" r="0" t="0"/>
          <a:stretch/>
        </p:blipFill>
        <p:spPr>
          <a:xfrm>
            <a:off x="1539612" y="1016795"/>
            <a:ext cx="1374774" cy="1349375"/>
          </a:xfrm>
          <a:prstGeom prst="rect">
            <a:avLst/>
          </a:prstGeom>
          <a:noFill/>
          <a:ln>
            <a:noFill/>
          </a:ln>
        </p:spPr>
      </p:pic>
      <p:pic>
        <p:nvPicPr>
          <p:cNvPr id="370" name="Shape 370"/>
          <p:cNvPicPr preferRelativeResize="0"/>
          <p:nvPr/>
        </p:nvPicPr>
        <p:blipFill rotWithShape="1">
          <a:blip r:embed="rId4">
            <a:alphaModFix/>
          </a:blip>
          <a:srcRect b="0" l="0" r="0" t="0"/>
          <a:stretch/>
        </p:blipFill>
        <p:spPr>
          <a:xfrm>
            <a:off x="-14550" y="686595"/>
            <a:ext cx="1814512" cy="928686"/>
          </a:xfrm>
          <a:prstGeom prst="rect">
            <a:avLst/>
          </a:prstGeom>
          <a:noFill/>
          <a:ln>
            <a:noFill/>
          </a:ln>
        </p:spPr>
      </p:pic>
      <p:sp>
        <p:nvSpPr>
          <p:cNvPr id="371" name="Shape 371"/>
          <p:cNvSpPr/>
          <p:nvPr/>
        </p:nvSpPr>
        <p:spPr>
          <a:xfrm>
            <a:off x="71438" y="5419725"/>
            <a:ext cx="4116386" cy="893763"/>
          </a:xfrm>
          <a:prstGeom prst="rect">
            <a:avLst/>
          </a:prstGeom>
          <a:blipFill rotWithShape="1">
            <a:blip r:embed="rId5">
              <a:alphaModFix/>
            </a:blip>
            <a:stretch>
              <a:fillRect b="0" l="0" r="0" t="0"/>
            </a:stretch>
          </a:blipFill>
          <a:ln>
            <a:noFill/>
          </a:ln>
        </p:spPr>
        <p:txBody>
          <a:bodyPr anchorCtr="0" anchor="t" bIns="0" lIns="0" rIns="0" tIns="0">
            <a:noAutofit/>
          </a:bodyPr>
          <a:lstStyle/>
          <a:p>
            <a:pPr indent="-1587" lvl="0" marL="26988" marR="0" rtl="0" algn="l">
              <a:spcBef>
                <a:spcPts val="0"/>
              </a:spcBef>
              <a:spcAft>
                <a:spcPts val="0"/>
              </a:spcAft>
              <a:buNone/>
            </a:pPr>
            <a:r>
              <a:t/>
            </a:r>
            <a:endParaRPr b="0" baseline="0" i="0" sz="800" u="none" cap="none" strike="noStrike">
              <a:solidFill>
                <a:srgbClr val="000000"/>
              </a:solidFill>
              <a:latin typeface="Cabin"/>
              <a:ea typeface="Cabin"/>
              <a:cs typeface="Cabin"/>
              <a:sym typeface="Cabin"/>
            </a:endParaRPr>
          </a:p>
        </p:txBody>
      </p:sp>
      <p:sp>
        <p:nvSpPr>
          <p:cNvPr id="372" name="Shape 372"/>
          <p:cNvSpPr/>
          <p:nvPr/>
        </p:nvSpPr>
        <p:spPr>
          <a:xfrm>
            <a:off x="66413" y="3321844"/>
            <a:ext cx="4116386" cy="892174"/>
          </a:xfrm>
          <a:prstGeom prst="roundRect">
            <a:avLst>
              <a:gd fmla="val 15000" name="adj"/>
            </a:avLst>
          </a:prstGeom>
          <a:gradFill>
            <a:gsLst>
              <a:gs pos="0">
                <a:srgbClr val="EBEBEB"/>
              </a:gs>
              <a:gs pos="100000">
                <a:srgbClr val="FFFFFF"/>
              </a:gs>
            </a:gsLst>
            <a:lin ang="16380000" scaled="0"/>
          </a:gradFill>
          <a:ln>
            <a:noFill/>
          </a:ln>
        </p:spPr>
        <p:txBody>
          <a:bodyPr anchorCtr="0" anchor="t" bIns="0" lIns="0" rIns="0" tIns="0">
            <a:noAutofit/>
          </a:bodyPr>
          <a:lstStyle/>
          <a:p>
            <a:pPr indent="-1587" lvl="0" marL="26988" marR="0" rtl="0" algn="l">
              <a:spcBef>
                <a:spcPts val="0"/>
              </a:spcBef>
              <a:spcAft>
                <a:spcPts val="0"/>
              </a:spcAft>
              <a:buNone/>
            </a:pPr>
            <a:r>
              <a:t/>
            </a:r>
            <a:endParaRPr b="0" baseline="0" i="0" sz="800" u="none" cap="none" strike="noStrike">
              <a:solidFill>
                <a:srgbClr val="000000"/>
              </a:solidFill>
              <a:latin typeface="Cabin"/>
              <a:ea typeface="Cabin"/>
              <a:cs typeface="Cabin"/>
              <a:sym typeface="Cabin"/>
            </a:endParaRPr>
          </a:p>
        </p:txBody>
      </p:sp>
      <p:pic>
        <p:nvPicPr>
          <p:cNvPr id="373" name="Shape 373"/>
          <p:cNvPicPr preferRelativeResize="0"/>
          <p:nvPr/>
        </p:nvPicPr>
        <p:blipFill rotWithShape="1">
          <a:blip r:embed="rId3">
            <a:alphaModFix/>
          </a:blip>
          <a:srcRect b="0" l="0" r="0" t="0"/>
          <a:stretch/>
        </p:blipFill>
        <p:spPr>
          <a:xfrm>
            <a:off x="6148125" y="1016795"/>
            <a:ext cx="1374774" cy="1349375"/>
          </a:xfrm>
          <a:prstGeom prst="rect">
            <a:avLst/>
          </a:prstGeom>
          <a:noFill/>
          <a:ln>
            <a:noFill/>
          </a:ln>
        </p:spPr>
      </p:pic>
      <p:sp>
        <p:nvSpPr>
          <p:cNvPr id="374" name="Shape 374"/>
          <p:cNvSpPr/>
          <p:nvPr/>
        </p:nvSpPr>
        <p:spPr>
          <a:xfrm>
            <a:off x="4919662" y="5419725"/>
            <a:ext cx="4117975" cy="893763"/>
          </a:xfrm>
          <a:prstGeom prst="rect">
            <a:avLst/>
          </a:prstGeom>
          <a:blipFill rotWithShape="1">
            <a:blip r:embed="rId5">
              <a:alphaModFix/>
            </a:blip>
            <a:stretch>
              <a:fillRect b="0" l="0" r="0" t="0"/>
            </a:stretch>
          </a:blipFill>
          <a:ln>
            <a:noFill/>
          </a:ln>
        </p:spPr>
        <p:txBody>
          <a:bodyPr anchorCtr="0" anchor="t" bIns="0" lIns="0" rIns="0" tIns="0">
            <a:noAutofit/>
          </a:bodyPr>
          <a:lstStyle/>
          <a:p>
            <a:pPr indent="-1587" lvl="0" marL="26988" marR="0" rtl="0" algn="l">
              <a:spcBef>
                <a:spcPts val="0"/>
              </a:spcBef>
              <a:spcAft>
                <a:spcPts val="0"/>
              </a:spcAft>
              <a:buNone/>
            </a:pPr>
            <a:r>
              <a:t/>
            </a:r>
            <a:endParaRPr b="0" baseline="0" i="0" sz="800" u="none" cap="none" strike="noStrike">
              <a:solidFill>
                <a:srgbClr val="000000"/>
              </a:solidFill>
              <a:latin typeface="Cabin"/>
              <a:ea typeface="Cabin"/>
              <a:cs typeface="Cabin"/>
              <a:sym typeface="Cabin"/>
            </a:endParaRPr>
          </a:p>
        </p:txBody>
      </p:sp>
      <p:sp>
        <p:nvSpPr>
          <p:cNvPr id="375" name="Shape 375"/>
          <p:cNvSpPr/>
          <p:nvPr/>
        </p:nvSpPr>
        <p:spPr>
          <a:xfrm>
            <a:off x="4914637" y="3321844"/>
            <a:ext cx="4117975" cy="892174"/>
          </a:xfrm>
          <a:prstGeom prst="roundRect">
            <a:avLst>
              <a:gd fmla="val 15000" name="adj"/>
            </a:avLst>
          </a:prstGeom>
          <a:gradFill>
            <a:gsLst>
              <a:gs pos="0">
                <a:srgbClr val="5E5E5E">
                  <a:alpha val="42352"/>
                </a:srgbClr>
              </a:gs>
              <a:gs pos="100000">
                <a:srgbClr val="A05000">
                  <a:alpha val="42352"/>
                </a:srgbClr>
              </a:gs>
            </a:gsLst>
            <a:lin ang="21000000" scaled="0"/>
          </a:gradFill>
          <a:ln>
            <a:noFill/>
          </a:ln>
        </p:spPr>
        <p:txBody>
          <a:bodyPr anchorCtr="0" anchor="t" bIns="0" lIns="0" rIns="0" tIns="0">
            <a:noAutofit/>
          </a:bodyPr>
          <a:lstStyle/>
          <a:p>
            <a:pPr indent="-1587" lvl="0" marL="26988" marR="0" rtl="0" algn="l">
              <a:spcBef>
                <a:spcPts val="0"/>
              </a:spcBef>
              <a:spcAft>
                <a:spcPts val="0"/>
              </a:spcAft>
              <a:buNone/>
            </a:pPr>
            <a:r>
              <a:t/>
            </a:r>
            <a:endParaRPr b="0" baseline="0" i="0" sz="800" u="none" cap="none" strike="noStrike">
              <a:solidFill>
                <a:srgbClr val="000000"/>
              </a:solidFill>
              <a:latin typeface="Cabin"/>
              <a:ea typeface="Cabin"/>
              <a:cs typeface="Cabin"/>
              <a:sym typeface="Cabin"/>
            </a:endParaRPr>
          </a:p>
        </p:txBody>
      </p:sp>
      <p:cxnSp>
        <p:nvCxnSpPr>
          <p:cNvPr id="376" name="Shape 376"/>
          <p:cNvCxnSpPr/>
          <p:nvPr/>
        </p:nvCxnSpPr>
        <p:spPr>
          <a:xfrm rot="10800000">
            <a:off x="2219063" y="2383632"/>
            <a:ext cx="0" cy="965199"/>
          </a:xfrm>
          <a:prstGeom prst="straightConnector1">
            <a:avLst/>
          </a:prstGeom>
          <a:noFill/>
          <a:ln cap="flat" w="152400">
            <a:solidFill>
              <a:srgbClr val="FCFB00"/>
            </a:solidFill>
            <a:prstDash val="solid"/>
            <a:round/>
            <a:headEnd len="lg" w="lg" type="triangle"/>
            <a:tailEnd len="med" w="med" type="none"/>
          </a:ln>
        </p:spPr>
      </p:cxnSp>
      <p:cxnSp>
        <p:nvCxnSpPr>
          <p:cNvPr id="377" name="Shape 377"/>
          <p:cNvCxnSpPr/>
          <p:nvPr/>
        </p:nvCxnSpPr>
        <p:spPr>
          <a:xfrm flipH="1">
            <a:off x="2298438" y="2401094"/>
            <a:ext cx="912811" cy="946150"/>
          </a:xfrm>
          <a:prstGeom prst="straightConnector1">
            <a:avLst/>
          </a:prstGeom>
          <a:noFill/>
          <a:ln cap="flat" w="76200">
            <a:solidFill>
              <a:srgbClr val="FCFB00"/>
            </a:solidFill>
            <a:prstDash val="solid"/>
            <a:round/>
            <a:headEnd len="lg" w="lg" type="triangle"/>
            <a:tailEnd len="med" w="med" type="none"/>
          </a:ln>
        </p:spPr>
      </p:cxnSp>
      <p:cxnSp>
        <p:nvCxnSpPr>
          <p:cNvPr id="378" name="Shape 378"/>
          <p:cNvCxnSpPr/>
          <p:nvPr/>
        </p:nvCxnSpPr>
        <p:spPr>
          <a:xfrm rot="10800000">
            <a:off x="6835513" y="2383632"/>
            <a:ext cx="0" cy="965199"/>
          </a:xfrm>
          <a:prstGeom prst="straightConnector1">
            <a:avLst/>
          </a:prstGeom>
          <a:noFill/>
          <a:ln cap="flat" w="152400">
            <a:solidFill>
              <a:srgbClr val="FCFB00"/>
            </a:solidFill>
            <a:prstDash val="solid"/>
            <a:round/>
            <a:headEnd len="lg" w="lg" type="triangle"/>
            <a:tailEnd len="med" w="med" type="none"/>
          </a:ln>
        </p:spPr>
      </p:cxnSp>
      <p:cxnSp>
        <p:nvCxnSpPr>
          <p:cNvPr id="379" name="Shape 379"/>
          <p:cNvCxnSpPr/>
          <p:nvPr/>
        </p:nvCxnSpPr>
        <p:spPr>
          <a:xfrm rot="10800000">
            <a:off x="6835513" y="4214019"/>
            <a:ext cx="0" cy="536575"/>
          </a:xfrm>
          <a:prstGeom prst="straightConnector1">
            <a:avLst/>
          </a:prstGeom>
          <a:noFill/>
          <a:ln cap="flat" w="76200">
            <a:solidFill>
              <a:srgbClr val="FCFB00"/>
            </a:solidFill>
            <a:prstDash val="solid"/>
            <a:round/>
            <a:headEnd len="lg" w="lg" type="triangle"/>
            <a:tailEnd len="med" w="med" type="none"/>
          </a:ln>
        </p:spPr>
      </p:cxnSp>
      <p:sp>
        <p:nvSpPr>
          <p:cNvPr id="380" name="Shape 380"/>
          <p:cNvSpPr/>
          <p:nvPr/>
        </p:nvSpPr>
        <p:spPr>
          <a:xfrm>
            <a:off x="-182825" y="2337098"/>
            <a:ext cx="1830388" cy="923329"/>
          </a:xfrm>
          <a:prstGeom prst="rect">
            <a:avLst/>
          </a:prstGeom>
          <a:noFill/>
          <a:ln>
            <a:noFill/>
          </a:ln>
        </p:spPr>
        <p:txBody>
          <a:bodyPr anchorCtr="0" anchor="ctr" bIns="0" lIns="0" rIns="0" tIns="0">
            <a:noAutofit/>
          </a:bodyPr>
          <a:lstStyle/>
          <a:p>
            <a:pPr indent="0" lvl="0" marL="0" marR="0" rtl="0" algn="ctr">
              <a:spcBef>
                <a:spcPts val="0"/>
              </a:spcBef>
              <a:spcAft>
                <a:spcPts val="0"/>
              </a:spcAft>
              <a:buSzPct val="25000"/>
              <a:buNone/>
            </a:pPr>
            <a:r>
              <a:rPr b="0" baseline="0" i="0" lang="zh-TW" sz="2000" u="none" cap="none" strike="noStrike">
                <a:solidFill>
                  <a:srgbClr val="929292"/>
                </a:solidFill>
                <a:latin typeface="Calibri"/>
                <a:ea typeface="Calibri"/>
                <a:cs typeface="Calibri"/>
                <a:sym typeface="Calibri"/>
              </a:rPr>
              <a:t>Mostly</a:t>
            </a:r>
          </a:p>
          <a:p>
            <a:pPr indent="0" lvl="0" marL="0" marR="0" rtl="0" algn="ctr">
              <a:spcBef>
                <a:spcPts val="0"/>
              </a:spcBef>
              <a:spcAft>
                <a:spcPts val="0"/>
              </a:spcAft>
              <a:buSzPct val="25000"/>
              <a:buNone/>
            </a:pPr>
            <a:r>
              <a:rPr b="0" baseline="0" i="0" lang="zh-TW" sz="2000" u="none" cap="none" strike="noStrike">
                <a:solidFill>
                  <a:srgbClr val="929292"/>
                </a:solidFill>
                <a:latin typeface="Calibri"/>
                <a:ea typeface="Calibri"/>
                <a:cs typeface="Calibri"/>
                <a:sym typeface="Calibri"/>
              </a:rPr>
              <a:t>Scattering Aerosol</a:t>
            </a:r>
          </a:p>
        </p:txBody>
      </p:sp>
      <p:cxnSp>
        <p:nvCxnSpPr>
          <p:cNvPr id="381" name="Shape 381"/>
          <p:cNvCxnSpPr/>
          <p:nvPr/>
        </p:nvCxnSpPr>
        <p:spPr>
          <a:xfrm rot="10800000">
            <a:off x="2219063" y="4214019"/>
            <a:ext cx="0" cy="536575"/>
          </a:xfrm>
          <a:prstGeom prst="straightConnector1">
            <a:avLst/>
          </a:prstGeom>
          <a:noFill/>
          <a:ln cap="flat" w="76200">
            <a:solidFill>
              <a:srgbClr val="FCFB00"/>
            </a:solidFill>
            <a:prstDash val="solid"/>
            <a:round/>
            <a:headEnd len="lg" w="lg" type="triangle"/>
            <a:tailEnd len="med" w="med" type="none"/>
          </a:ln>
        </p:spPr>
      </p:cxnSp>
      <p:sp>
        <p:nvSpPr>
          <p:cNvPr id="382" name="Shape 382"/>
          <p:cNvSpPr/>
          <p:nvPr/>
        </p:nvSpPr>
        <p:spPr>
          <a:xfrm>
            <a:off x="2603238" y="1866107"/>
            <a:ext cx="1793874" cy="400049"/>
          </a:xfrm>
          <a:prstGeom prst="rect">
            <a:avLst/>
          </a:prstGeom>
          <a:noFill/>
          <a:ln>
            <a:noFill/>
          </a:ln>
        </p:spPr>
        <p:txBody>
          <a:bodyPr anchorCtr="0" anchor="ctr" bIns="0" lIns="0" rIns="0" tIns="0">
            <a:noAutofit/>
          </a:bodyPr>
          <a:lstStyle/>
          <a:p>
            <a:pPr indent="0" lvl="0" marL="0" marR="0" rtl="0" algn="ctr">
              <a:spcBef>
                <a:spcPts val="0"/>
              </a:spcBef>
              <a:spcAft>
                <a:spcPts val="0"/>
              </a:spcAft>
              <a:buSzPct val="25000"/>
              <a:buNone/>
            </a:pPr>
            <a:r>
              <a:rPr b="0" baseline="0" i="0" lang="zh-TW" sz="1300" u="none" cap="none" strike="noStrike">
                <a:solidFill>
                  <a:srgbClr val="000000"/>
                </a:solidFill>
                <a:latin typeface="Arial"/>
                <a:ea typeface="Arial"/>
                <a:cs typeface="Arial"/>
                <a:sym typeface="Arial"/>
              </a:rPr>
              <a:t>Solar Radiation Scattered to Space</a:t>
            </a:r>
          </a:p>
        </p:txBody>
      </p:sp>
      <p:sp>
        <p:nvSpPr>
          <p:cNvPr id="383" name="Shape 383"/>
          <p:cNvSpPr/>
          <p:nvPr/>
        </p:nvSpPr>
        <p:spPr>
          <a:xfrm>
            <a:off x="-5025" y="4855369"/>
            <a:ext cx="4259263" cy="280987"/>
          </a:xfrm>
          <a:prstGeom prst="rect">
            <a:avLst/>
          </a:prstGeom>
          <a:noFill/>
          <a:ln>
            <a:noFill/>
          </a:ln>
        </p:spPr>
        <p:txBody>
          <a:bodyPr anchorCtr="0" anchor="ctr" bIns="0" lIns="0" rIns="0" tIns="0">
            <a:noAutofit/>
          </a:bodyPr>
          <a:lstStyle/>
          <a:p>
            <a:pPr indent="0" lvl="0" marL="0" marR="0" rtl="0" algn="ctr">
              <a:spcBef>
                <a:spcPts val="0"/>
              </a:spcBef>
              <a:spcAft>
                <a:spcPts val="0"/>
              </a:spcAft>
              <a:buSzPct val="25000"/>
              <a:buNone/>
            </a:pPr>
            <a:r>
              <a:rPr b="0" baseline="0" i="0" lang="zh-TW" sz="1800" u="none" cap="none" strike="noStrike">
                <a:solidFill>
                  <a:srgbClr val="000000"/>
                </a:solidFill>
                <a:latin typeface="Calibri"/>
                <a:ea typeface="Calibri"/>
                <a:cs typeface="Calibri"/>
                <a:sym typeface="Calibri"/>
              </a:rPr>
              <a:t>Less Solar Radiation Reaches Surface</a:t>
            </a:r>
          </a:p>
        </p:txBody>
      </p:sp>
      <p:sp>
        <p:nvSpPr>
          <p:cNvPr id="384" name="Shape 384"/>
          <p:cNvSpPr/>
          <p:nvPr/>
        </p:nvSpPr>
        <p:spPr>
          <a:xfrm>
            <a:off x="4843200" y="4855369"/>
            <a:ext cx="4259263" cy="280987"/>
          </a:xfrm>
          <a:prstGeom prst="rect">
            <a:avLst/>
          </a:prstGeom>
          <a:noFill/>
          <a:ln>
            <a:noFill/>
          </a:ln>
        </p:spPr>
        <p:txBody>
          <a:bodyPr anchorCtr="0" anchor="ctr" bIns="0" lIns="0" rIns="0" tIns="0">
            <a:noAutofit/>
          </a:bodyPr>
          <a:lstStyle/>
          <a:p>
            <a:pPr indent="0" lvl="0" marL="0" marR="0" rtl="0" algn="ctr">
              <a:spcBef>
                <a:spcPts val="0"/>
              </a:spcBef>
              <a:spcAft>
                <a:spcPts val="0"/>
              </a:spcAft>
              <a:buSzPct val="25000"/>
              <a:buNone/>
            </a:pPr>
            <a:r>
              <a:rPr b="0" baseline="0" i="0" lang="zh-TW" sz="1800" u="none" cap="none" strike="noStrike">
                <a:solidFill>
                  <a:srgbClr val="000000"/>
                </a:solidFill>
                <a:latin typeface="Calibri"/>
                <a:ea typeface="Calibri"/>
                <a:cs typeface="Calibri"/>
                <a:sym typeface="Calibri"/>
              </a:rPr>
              <a:t>Less Solar Radiation Reaches Surface</a:t>
            </a:r>
          </a:p>
        </p:txBody>
      </p:sp>
      <p:pic>
        <p:nvPicPr>
          <p:cNvPr id="385" name="Shape 385"/>
          <p:cNvPicPr preferRelativeResize="0"/>
          <p:nvPr/>
        </p:nvPicPr>
        <p:blipFill rotWithShape="1">
          <a:blip r:embed="rId4">
            <a:alphaModFix/>
          </a:blip>
          <a:srcRect b="0" l="0" r="0" t="0"/>
          <a:stretch/>
        </p:blipFill>
        <p:spPr>
          <a:xfrm>
            <a:off x="7335575" y="686595"/>
            <a:ext cx="1812924" cy="928686"/>
          </a:xfrm>
          <a:prstGeom prst="rect">
            <a:avLst/>
          </a:prstGeom>
          <a:noFill/>
          <a:ln>
            <a:noFill/>
          </a:ln>
        </p:spPr>
      </p:pic>
      <p:sp>
        <p:nvSpPr>
          <p:cNvPr id="386" name="Shape 386"/>
          <p:cNvSpPr/>
          <p:nvPr/>
        </p:nvSpPr>
        <p:spPr>
          <a:xfrm>
            <a:off x="5623096" y="3285530"/>
            <a:ext cx="2701059" cy="615553"/>
          </a:xfrm>
          <a:prstGeom prst="rect">
            <a:avLst/>
          </a:prstGeom>
          <a:noFill/>
          <a:ln>
            <a:noFill/>
          </a:ln>
        </p:spPr>
        <p:txBody>
          <a:bodyPr anchorCtr="0" anchor="ctr" bIns="0" lIns="0" rIns="0" tIns="0">
            <a:noAutofit/>
          </a:bodyPr>
          <a:lstStyle/>
          <a:p>
            <a:pPr indent="0" lvl="0" marL="0" marR="0" rtl="0" algn="ctr">
              <a:spcBef>
                <a:spcPts val="0"/>
              </a:spcBef>
              <a:spcAft>
                <a:spcPts val="0"/>
              </a:spcAft>
              <a:buSzPct val="25000"/>
              <a:buNone/>
            </a:pPr>
            <a:r>
              <a:rPr b="0" baseline="0" i="0" lang="zh-TW" sz="2000" u="none" cap="none" strike="noStrike">
                <a:solidFill>
                  <a:srgbClr val="000000"/>
                </a:solidFill>
                <a:latin typeface="Calibri"/>
                <a:ea typeface="Calibri"/>
                <a:cs typeface="Calibri"/>
                <a:sym typeface="Calibri"/>
              </a:rPr>
              <a:t>Solar Radiation Absorbed </a:t>
            </a:r>
          </a:p>
          <a:p>
            <a:pPr indent="0" lvl="0" marL="0" marR="0" rtl="0" algn="ctr">
              <a:spcBef>
                <a:spcPts val="0"/>
              </a:spcBef>
              <a:spcAft>
                <a:spcPts val="0"/>
              </a:spcAft>
              <a:buSzPct val="25000"/>
              <a:buNone/>
            </a:pPr>
            <a:r>
              <a:rPr b="0" baseline="0" i="0" lang="zh-TW" sz="2000" u="none" cap="none" strike="noStrike">
                <a:solidFill>
                  <a:srgbClr val="000000"/>
                </a:solidFill>
                <a:latin typeface="Calibri"/>
                <a:ea typeface="Calibri"/>
                <a:cs typeface="Calibri"/>
                <a:sym typeface="Calibri"/>
              </a:rPr>
              <a:t>by Aerosol Layer</a:t>
            </a:r>
          </a:p>
        </p:txBody>
      </p:sp>
      <p:sp>
        <p:nvSpPr>
          <p:cNvPr id="387" name="Shape 387"/>
          <p:cNvSpPr/>
          <p:nvPr/>
        </p:nvSpPr>
        <p:spPr>
          <a:xfrm>
            <a:off x="1198069" y="5198342"/>
            <a:ext cx="1730374" cy="200024"/>
          </a:xfrm>
          <a:prstGeom prst="rect">
            <a:avLst/>
          </a:prstGeom>
          <a:noFill/>
          <a:ln>
            <a:noFill/>
          </a:ln>
        </p:spPr>
        <p:txBody>
          <a:bodyPr anchorCtr="0" anchor="ctr" bIns="0" lIns="0" rIns="0" tIns="0">
            <a:noAutofit/>
          </a:bodyPr>
          <a:lstStyle/>
          <a:p>
            <a:pPr indent="0" lvl="0" marL="0" marR="0" rtl="0" algn="ctr">
              <a:spcBef>
                <a:spcPts val="0"/>
              </a:spcBef>
              <a:spcAft>
                <a:spcPts val="0"/>
              </a:spcAft>
              <a:buSzPct val="25000"/>
              <a:buNone/>
            </a:pPr>
            <a:r>
              <a:rPr b="0" baseline="0" i="0" lang="zh-TW" sz="1300" u="none" cap="none" strike="noStrike">
                <a:solidFill>
                  <a:srgbClr val="000000"/>
                </a:solidFill>
                <a:latin typeface="Calibri"/>
                <a:ea typeface="Calibri"/>
                <a:cs typeface="Calibri"/>
                <a:sym typeface="Calibri"/>
              </a:rPr>
              <a:t>Surface Radiative Cooling</a:t>
            </a:r>
          </a:p>
        </p:txBody>
      </p:sp>
      <p:sp>
        <p:nvSpPr>
          <p:cNvPr id="388" name="Shape 388"/>
          <p:cNvSpPr/>
          <p:nvPr/>
        </p:nvSpPr>
        <p:spPr>
          <a:xfrm>
            <a:off x="6115050" y="5156596"/>
            <a:ext cx="1731962" cy="200024"/>
          </a:xfrm>
          <a:prstGeom prst="rect">
            <a:avLst/>
          </a:prstGeom>
          <a:noFill/>
          <a:ln>
            <a:noFill/>
          </a:ln>
        </p:spPr>
        <p:txBody>
          <a:bodyPr anchorCtr="0" anchor="ctr" bIns="0" lIns="0" rIns="0" tIns="0">
            <a:noAutofit/>
          </a:bodyPr>
          <a:lstStyle/>
          <a:p>
            <a:pPr indent="0" lvl="0" marL="0" marR="0" rtl="0" algn="ctr">
              <a:spcBef>
                <a:spcPts val="0"/>
              </a:spcBef>
              <a:spcAft>
                <a:spcPts val="0"/>
              </a:spcAft>
              <a:buSzPct val="25000"/>
              <a:buNone/>
            </a:pPr>
            <a:r>
              <a:rPr b="0" baseline="0" i="0" lang="zh-TW" sz="1300" u="none" cap="none" strike="noStrike">
                <a:solidFill>
                  <a:srgbClr val="000000"/>
                </a:solidFill>
                <a:latin typeface="Calibri"/>
                <a:ea typeface="Calibri"/>
                <a:cs typeface="Calibri"/>
                <a:sym typeface="Calibri"/>
              </a:rPr>
              <a:t>Surface Radiative Cooling</a:t>
            </a:r>
          </a:p>
        </p:txBody>
      </p:sp>
      <p:sp>
        <p:nvSpPr>
          <p:cNvPr id="389" name="Shape 389"/>
          <p:cNvSpPr/>
          <p:nvPr/>
        </p:nvSpPr>
        <p:spPr>
          <a:xfrm>
            <a:off x="5870312" y="3940969"/>
            <a:ext cx="2206624" cy="200024"/>
          </a:xfrm>
          <a:prstGeom prst="rect">
            <a:avLst/>
          </a:prstGeom>
          <a:noFill/>
          <a:ln>
            <a:noFill/>
          </a:ln>
        </p:spPr>
        <p:txBody>
          <a:bodyPr anchorCtr="0" anchor="ctr" bIns="0" lIns="0" rIns="0" tIns="0">
            <a:noAutofit/>
          </a:bodyPr>
          <a:lstStyle/>
          <a:p>
            <a:pPr indent="0" lvl="0" marL="0" marR="0" rtl="0" algn="ctr">
              <a:spcBef>
                <a:spcPts val="0"/>
              </a:spcBef>
              <a:spcAft>
                <a:spcPts val="0"/>
              </a:spcAft>
              <a:buSzPct val="25000"/>
              <a:buNone/>
            </a:pPr>
            <a:r>
              <a:rPr b="0" baseline="0" i="0" lang="zh-TW" sz="1300" u="none" cap="none" strike="noStrike">
                <a:solidFill>
                  <a:srgbClr val="000000"/>
                </a:solidFill>
                <a:latin typeface="Calibri"/>
                <a:ea typeface="Calibri"/>
                <a:cs typeface="Calibri"/>
                <a:sym typeface="Calibri"/>
              </a:rPr>
              <a:t>Atmospheric Radiative Warming</a:t>
            </a:r>
          </a:p>
        </p:txBody>
      </p:sp>
      <p:cxnSp>
        <p:nvCxnSpPr>
          <p:cNvPr id="390" name="Shape 390"/>
          <p:cNvCxnSpPr/>
          <p:nvPr/>
        </p:nvCxnSpPr>
        <p:spPr>
          <a:xfrm>
            <a:off x="5717912" y="2439194"/>
            <a:ext cx="990599" cy="862011"/>
          </a:xfrm>
          <a:prstGeom prst="straightConnector1">
            <a:avLst/>
          </a:prstGeom>
          <a:noFill/>
          <a:ln cap="flat" w="76200">
            <a:solidFill>
              <a:srgbClr val="FCFB00"/>
            </a:solidFill>
            <a:prstDash val="solid"/>
            <a:round/>
            <a:headEnd len="lg" w="lg" type="triangle"/>
            <a:tailEnd len="med" w="med" type="none"/>
          </a:ln>
        </p:spPr>
      </p:cxnSp>
      <p:sp>
        <p:nvSpPr>
          <p:cNvPr id="391" name="Shape 391"/>
          <p:cNvSpPr/>
          <p:nvPr/>
        </p:nvSpPr>
        <p:spPr>
          <a:xfrm>
            <a:off x="4576500" y="1866107"/>
            <a:ext cx="1793874" cy="400049"/>
          </a:xfrm>
          <a:prstGeom prst="rect">
            <a:avLst/>
          </a:prstGeom>
          <a:noFill/>
          <a:ln>
            <a:noFill/>
          </a:ln>
        </p:spPr>
        <p:txBody>
          <a:bodyPr anchorCtr="0" anchor="ctr" bIns="0" lIns="0" rIns="0" tIns="0">
            <a:noAutofit/>
          </a:bodyPr>
          <a:lstStyle/>
          <a:p>
            <a:pPr indent="0" lvl="0" marL="0" marR="0" rtl="0" algn="ctr">
              <a:spcBef>
                <a:spcPts val="0"/>
              </a:spcBef>
              <a:spcAft>
                <a:spcPts val="0"/>
              </a:spcAft>
              <a:buSzPct val="25000"/>
              <a:buNone/>
            </a:pPr>
            <a:r>
              <a:rPr b="0" baseline="0" i="0" lang="zh-TW" sz="1300" u="none" cap="none" strike="noStrike">
                <a:solidFill>
                  <a:srgbClr val="000000"/>
                </a:solidFill>
                <a:latin typeface="Arial"/>
                <a:ea typeface="Arial"/>
                <a:cs typeface="Arial"/>
                <a:sym typeface="Arial"/>
              </a:rPr>
              <a:t>Solar Radiation Scattered to Space</a:t>
            </a:r>
          </a:p>
        </p:txBody>
      </p:sp>
      <p:sp>
        <p:nvSpPr>
          <p:cNvPr id="392" name="Shape 392"/>
          <p:cNvSpPr/>
          <p:nvPr/>
        </p:nvSpPr>
        <p:spPr>
          <a:xfrm>
            <a:off x="258762" y="-214312"/>
            <a:ext cx="8643937" cy="884238"/>
          </a:xfrm>
          <a:prstGeom prst="rect">
            <a:avLst/>
          </a:prstGeom>
          <a:noFill/>
          <a:ln>
            <a:noFill/>
          </a:ln>
        </p:spPr>
        <p:txBody>
          <a:bodyPr anchorCtr="0" anchor="b" bIns="0" lIns="0" rIns="0" tIns="0">
            <a:noAutofit/>
          </a:bodyPr>
          <a:lstStyle/>
          <a:p>
            <a:pPr indent="0" lvl="0" marL="0" marR="0" rtl="0" algn="ctr">
              <a:spcBef>
                <a:spcPts val="0"/>
              </a:spcBef>
              <a:spcAft>
                <a:spcPts val="0"/>
              </a:spcAft>
              <a:buSzPct val="25000"/>
              <a:buNone/>
            </a:pPr>
            <a:r>
              <a:rPr b="1" baseline="0" i="0" lang="zh-TW" sz="2800" u="none" cap="none" strike="noStrike">
                <a:solidFill>
                  <a:srgbClr val="000099"/>
                </a:solidFill>
                <a:latin typeface="Calibri"/>
                <a:ea typeface="Calibri"/>
                <a:cs typeface="Calibri"/>
                <a:sym typeface="Calibri"/>
              </a:rPr>
              <a:t>Aerosol Direct effect</a:t>
            </a:r>
          </a:p>
        </p:txBody>
      </p:sp>
      <p:sp>
        <p:nvSpPr>
          <p:cNvPr id="393" name="Shape 393"/>
          <p:cNvSpPr txBox="1"/>
          <p:nvPr>
            <p:ph idx="1" type="body"/>
          </p:nvPr>
        </p:nvSpPr>
        <p:spPr>
          <a:xfrm>
            <a:off x="71438" y="6269037"/>
            <a:ext cx="4116386" cy="687387"/>
          </a:xfrm>
          <a:prstGeom prst="rect">
            <a:avLst/>
          </a:prstGeom>
          <a:noFill/>
          <a:ln>
            <a:noFill/>
          </a:ln>
        </p:spPr>
        <p:txBody>
          <a:bodyPr anchorCtr="0" anchor="t" bIns="0" lIns="0" rIns="0" tIns="0">
            <a:noAutofit/>
          </a:bodyPr>
          <a:lstStyle/>
          <a:p>
            <a:pPr indent="0" lvl="0" marL="0" marR="0" rtl="0" algn="ctr">
              <a:lnSpc>
                <a:spcPct val="120000"/>
              </a:lnSpc>
              <a:spcBef>
                <a:spcPts val="0"/>
              </a:spcBef>
              <a:spcAft>
                <a:spcPts val="0"/>
              </a:spcAft>
              <a:buClr>
                <a:srgbClr val="000000"/>
              </a:buClr>
              <a:buSzPct val="25000"/>
              <a:buFont typeface="Calibri"/>
              <a:buNone/>
            </a:pPr>
            <a:r>
              <a:rPr b="0" baseline="0" i="0" lang="zh-TW" sz="1800" u="none" cap="none" strike="noStrike">
                <a:solidFill>
                  <a:srgbClr val="000000"/>
                </a:solidFill>
                <a:latin typeface="Calibri"/>
                <a:ea typeface="Calibri"/>
                <a:cs typeface="Calibri"/>
                <a:sym typeface="Calibri"/>
              </a:rPr>
              <a:t>(e.g. sulfate, sea salt aerosols)</a:t>
            </a:r>
          </a:p>
        </p:txBody>
      </p:sp>
      <p:sp>
        <p:nvSpPr>
          <p:cNvPr id="394" name="Shape 394"/>
          <p:cNvSpPr/>
          <p:nvPr/>
        </p:nvSpPr>
        <p:spPr>
          <a:xfrm>
            <a:off x="4919662" y="6269037"/>
            <a:ext cx="4117975" cy="687387"/>
          </a:xfrm>
          <a:prstGeom prst="rect">
            <a:avLst/>
          </a:prstGeom>
          <a:noFill/>
          <a:ln>
            <a:noFill/>
          </a:ln>
        </p:spPr>
        <p:txBody>
          <a:bodyPr anchorCtr="0" anchor="t" bIns="0" lIns="0" rIns="0" tIns="0">
            <a:noAutofit/>
          </a:bodyPr>
          <a:lstStyle/>
          <a:p>
            <a:pPr indent="0" lvl="0" marL="0" marR="0" rtl="0" algn="ctr">
              <a:spcBef>
                <a:spcPts val="0"/>
              </a:spcBef>
              <a:spcAft>
                <a:spcPts val="0"/>
              </a:spcAft>
              <a:buSzPct val="25000"/>
              <a:buNone/>
            </a:pPr>
            <a:r>
              <a:rPr b="0" baseline="0" i="0" lang="zh-TW" sz="1800" u="none" cap="none" strike="noStrike">
                <a:solidFill>
                  <a:srgbClr val="000000"/>
                </a:solidFill>
                <a:latin typeface="Calibri"/>
                <a:ea typeface="Calibri"/>
                <a:cs typeface="Calibri"/>
                <a:sym typeface="Calibri"/>
              </a:rPr>
              <a:t>(e.g. black carbon, dust aerosols)</a:t>
            </a:r>
          </a:p>
        </p:txBody>
      </p:sp>
      <p:sp>
        <p:nvSpPr>
          <p:cNvPr id="395" name="Shape 395"/>
          <p:cNvSpPr/>
          <p:nvPr/>
        </p:nvSpPr>
        <p:spPr>
          <a:xfrm>
            <a:off x="-2658025" y="6587514"/>
            <a:ext cx="4268787" cy="287567"/>
          </a:xfrm>
          <a:prstGeom prst="rect">
            <a:avLst/>
          </a:prstGeom>
          <a:noFill/>
          <a:ln>
            <a:noFill/>
          </a:ln>
        </p:spPr>
        <p:txBody>
          <a:bodyPr anchorCtr="0" anchor="ctr" bIns="35700" lIns="35700" rIns="35700" tIns="35700">
            <a:noAutofit/>
          </a:bodyPr>
          <a:lstStyle/>
          <a:p>
            <a:pPr indent="0" lvl="0" marL="0" marR="0" rtl="0" algn="r">
              <a:spcBef>
                <a:spcPts val="0"/>
              </a:spcBef>
              <a:spcAft>
                <a:spcPts val="0"/>
              </a:spcAft>
              <a:buSzPct val="25000"/>
              <a:buNone/>
            </a:pPr>
            <a:r>
              <a:rPr b="0" baseline="0" i="0" lang="zh-TW" sz="1400" u="none" cap="none" strike="noStrike">
                <a:solidFill>
                  <a:srgbClr val="000000"/>
                </a:solidFill>
                <a:latin typeface="Calibri"/>
                <a:ea typeface="Calibri"/>
                <a:cs typeface="Calibri"/>
                <a:sym typeface="Calibri"/>
              </a:rPr>
              <a:t>C. A. Randles (GSFC)</a:t>
            </a:r>
          </a:p>
        </p:txBody>
      </p:sp>
      <p:sp>
        <p:nvSpPr>
          <p:cNvPr id="396" name="Shape 396"/>
          <p:cNvSpPr/>
          <p:nvPr/>
        </p:nvSpPr>
        <p:spPr>
          <a:xfrm>
            <a:off x="7157775" y="2237085"/>
            <a:ext cx="1830388" cy="923329"/>
          </a:xfrm>
          <a:prstGeom prst="rect">
            <a:avLst/>
          </a:prstGeom>
          <a:noFill/>
          <a:ln>
            <a:noFill/>
          </a:ln>
        </p:spPr>
        <p:txBody>
          <a:bodyPr anchorCtr="0" anchor="ctr" bIns="0" lIns="0" rIns="0" tIns="0">
            <a:noAutofit/>
          </a:bodyPr>
          <a:lstStyle/>
          <a:p>
            <a:pPr indent="0" lvl="0" marL="0" marR="0" rtl="0" algn="ctr">
              <a:spcBef>
                <a:spcPts val="0"/>
              </a:spcBef>
              <a:spcAft>
                <a:spcPts val="0"/>
              </a:spcAft>
              <a:buSzPct val="25000"/>
              <a:buNone/>
            </a:pPr>
            <a:r>
              <a:rPr b="0" baseline="0" i="0" lang="zh-TW" sz="2000" u="none" cap="none" strike="noStrike">
                <a:solidFill>
                  <a:srgbClr val="929292"/>
                </a:solidFill>
                <a:latin typeface="Calibri"/>
                <a:ea typeface="Calibri"/>
                <a:cs typeface="Calibri"/>
                <a:sym typeface="Calibri"/>
              </a:rPr>
              <a:t>Mostly</a:t>
            </a:r>
          </a:p>
          <a:p>
            <a:pPr indent="0" lvl="0" marL="0" marR="0" rtl="0" algn="ctr">
              <a:spcBef>
                <a:spcPts val="0"/>
              </a:spcBef>
              <a:spcAft>
                <a:spcPts val="0"/>
              </a:spcAft>
              <a:buSzPct val="25000"/>
              <a:buNone/>
            </a:pPr>
            <a:r>
              <a:rPr b="0" baseline="0" i="0" lang="zh-TW" sz="2000" u="none" cap="none" strike="noStrike">
                <a:solidFill>
                  <a:srgbClr val="929292"/>
                </a:solidFill>
                <a:latin typeface="Calibri"/>
                <a:ea typeface="Calibri"/>
                <a:cs typeface="Calibri"/>
                <a:sym typeface="Calibri"/>
              </a:rPr>
              <a:t>Absorbing Aerosol</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0" name="Shape 400"/>
        <p:cNvGrpSpPr/>
        <p:nvPr/>
      </p:nvGrpSpPr>
      <p:grpSpPr>
        <a:xfrm>
          <a:off x="0" y="0"/>
          <a:ext cx="0" cy="0"/>
          <a:chOff x="0" y="0"/>
          <a:chExt cx="0" cy="0"/>
        </a:xfrm>
      </p:grpSpPr>
      <p:sp>
        <p:nvSpPr>
          <p:cNvPr id="401" name="Shape 401"/>
          <p:cNvSpPr/>
          <p:nvPr/>
        </p:nvSpPr>
        <p:spPr>
          <a:xfrm>
            <a:off x="152401" y="5649912"/>
            <a:ext cx="5830888" cy="887412"/>
          </a:xfrm>
          <a:prstGeom prst="rect">
            <a:avLst/>
          </a:prstGeom>
          <a:solidFill>
            <a:srgbClr val="F2F2F2"/>
          </a:solidFill>
          <a:ln>
            <a:noFill/>
          </a:ln>
        </p:spPr>
        <p:txBody>
          <a:bodyPr anchorCtr="0" anchor="t" bIns="46025" lIns="92075" rIns="92075" tIns="46025">
            <a:noAutofit/>
          </a:bodyPr>
          <a:lstStyle/>
          <a:p>
            <a:pPr indent="-115888" lvl="0" marL="115888" marR="0" rtl="0" algn="l">
              <a:spcBef>
                <a:spcPts val="0"/>
              </a:spcBef>
              <a:spcAft>
                <a:spcPts val="0"/>
              </a:spcAft>
              <a:buClr>
                <a:schemeClr val="dk1"/>
              </a:buClr>
              <a:buSzPct val="75000"/>
              <a:buFont typeface="Noto Symbol"/>
              <a:buChar char="▪"/>
            </a:pPr>
            <a:r>
              <a:rPr b="0" baseline="0" i="0" lang="zh-TW" sz="1400" u="none" cap="none" strike="noStrike">
                <a:solidFill>
                  <a:schemeClr val="dk1"/>
                </a:solidFill>
                <a:latin typeface="Calibri"/>
                <a:ea typeface="Calibri"/>
                <a:cs typeface="Calibri"/>
                <a:sym typeface="Calibri"/>
              </a:rPr>
              <a:t>T126 L64 GFS/GSI</a:t>
            </a:r>
            <a:r>
              <a:rPr b="0" baseline="30000" i="0" lang="zh-TW" sz="1400" u="none" cap="none" strike="noStrike">
                <a:solidFill>
                  <a:schemeClr val="dk1"/>
                </a:solidFill>
                <a:latin typeface="Calibri"/>
                <a:ea typeface="Calibri"/>
                <a:cs typeface="Calibri"/>
                <a:sym typeface="Calibri"/>
              </a:rPr>
              <a:t>#</a:t>
            </a:r>
            <a:r>
              <a:rPr b="0" baseline="0" i="0" lang="zh-TW" sz="1400" u="none" cap="none" strike="noStrike">
                <a:solidFill>
                  <a:schemeClr val="dk1"/>
                </a:solidFill>
                <a:latin typeface="Calibri"/>
                <a:ea typeface="Calibri"/>
                <a:cs typeface="Calibri"/>
                <a:sym typeface="Calibri"/>
              </a:rPr>
              <a:t> experiments for the 2006 summer period</a:t>
            </a:r>
          </a:p>
          <a:p>
            <a:pPr indent="-115888" lvl="0" marL="115888" marR="0" rtl="0" algn="l">
              <a:spcBef>
                <a:spcPts val="280"/>
              </a:spcBef>
              <a:spcAft>
                <a:spcPts val="0"/>
              </a:spcAft>
              <a:buClr>
                <a:schemeClr val="dk1"/>
              </a:buClr>
              <a:buSzPct val="75000"/>
              <a:buFont typeface="Noto Symbol"/>
              <a:buChar char="▪"/>
            </a:pPr>
            <a:r>
              <a:rPr b="0" baseline="0" i="0" lang="zh-TW" sz="1400" u="none" cap="none" strike="noStrike">
                <a:solidFill>
                  <a:schemeClr val="dk1"/>
                </a:solidFill>
                <a:latin typeface="Calibri"/>
                <a:ea typeface="Calibri"/>
                <a:cs typeface="Calibri"/>
                <a:sym typeface="Calibri"/>
              </a:rPr>
              <a:t>PRC uses the OPAC climatology (as in the operational applications)</a:t>
            </a:r>
          </a:p>
          <a:p>
            <a:pPr indent="-115888" lvl="0" marL="115888" marR="0" rtl="0" algn="l">
              <a:spcBef>
                <a:spcPts val="280"/>
              </a:spcBef>
              <a:spcAft>
                <a:spcPts val="0"/>
              </a:spcAft>
              <a:buClr>
                <a:schemeClr val="dk1"/>
              </a:buClr>
              <a:buSzPct val="75000"/>
              <a:buFont typeface="Noto Symbol"/>
              <a:buChar char="▪"/>
            </a:pPr>
            <a:r>
              <a:rPr b="0" baseline="0" i="0" lang="zh-TW" sz="1400" u="none" cap="none" strike="noStrike">
                <a:solidFill>
                  <a:schemeClr val="dk1"/>
                </a:solidFill>
                <a:latin typeface="Calibri"/>
                <a:ea typeface="Calibri"/>
                <a:cs typeface="Calibri"/>
                <a:sym typeface="Calibri"/>
              </a:rPr>
              <a:t>PRG uses the in-line GEOS4-GOCART</a:t>
            </a:r>
            <a:r>
              <a:rPr b="0" baseline="30000" i="0" lang="zh-TW" sz="1400" u="none" cap="none" strike="noStrike">
                <a:solidFill>
                  <a:schemeClr val="dk1"/>
                </a:solidFill>
                <a:latin typeface="Calibri"/>
                <a:ea typeface="Calibri"/>
                <a:cs typeface="Calibri"/>
                <a:sym typeface="Calibri"/>
              </a:rPr>
              <a:t>%</a:t>
            </a:r>
            <a:r>
              <a:rPr b="0" baseline="0" i="0" lang="zh-TW" sz="1400" u="none" cap="none" strike="noStrike">
                <a:solidFill>
                  <a:schemeClr val="dk1"/>
                </a:solidFill>
                <a:latin typeface="Calibri"/>
                <a:ea typeface="Calibri"/>
                <a:cs typeface="Calibri"/>
                <a:sym typeface="Calibri"/>
              </a:rPr>
              <a:t> dataset (updated every 6 hr)</a:t>
            </a:r>
          </a:p>
        </p:txBody>
      </p:sp>
      <p:sp>
        <p:nvSpPr>
          <p:cNvPr id="402" name="Shape 402"/>
          <p:cNvSpPr txBox="1"/>
          <p:nvPr>
            <p:ph type="title"/>
          </p:nvPr>
        </p:nvSpPr>
        <p:spPr>
          <a:xfrm>
            <a:off x="495300" y="45785"/>
            <a:ext cx="7924799" cy="609599"/>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zh-TW" sz="2400" u="none" cap="none" strike="noStrike">
                <a:solidFill>
                  <a:srgbClr val="000099"/>
                </a:solidFill>
                <a:latin typeface="Calibri"/>
                <a:ea typeface="Calibri"/>
                <a:cs typeface="Calibri"/>
                <a:sym typeface="Calibri"/>
              </a:rPr>
              <a:t>Aerosol-Radiation Feedback: </a:t>
            </a:r>
            <a:br>
              <a:rPr b="1" baseline="0" i="0" lang="zh-TW" sz="2400" u="none" cap="none" strike="noStrike">
                <a:solidFill>
                  <a:srgbClr val="000099"/>
                </a:solidFill>
                <a:latin typeface="Calibri"/>
                <a:ea typeface="Calibri"/>
                <a:cs typeface="Calibri"/>
                <a:sym typeface="Calibri"/>
              </a:rPr>
            </a:br>
            <a:r>
              <a:rPr b="1" baseline="0" i="0" lang="zh-TW" sz="2400" u="none" cap="none" strike="noStrike">
                <a:solidFill>
                  <a:srgbClr val="000099"/>
                </a:solidFill>
                <a:latin typeface="Calibri"/>
                <a:ea typeface="Calibri"/>
                <a:cs typeface="Calibri"/>
                <a:sym typeface="Calibri"/>
              </a:rPr>
              <a:t>Impact of Aerosols on Weather Forecasts</a:t>
            </a:r>
          </a:p>
        </p:txBody>
      </p:sp>
      <p:pic>
        <p:nvPicPr>
          <p:cNvPr id="403" name="Shape 403"/>
          <p:cNvPicPr preferRelativeResize="0"/>
          <p:nvPr/>
        </p:nvPicPr>
        <p:blipFill rotWithShape="1">
          <a:blip r:embed="rId3">
            <a:alphaModFix/>
          </a:blip>
          <a:srcRect b="0" l="0" r="32359" t="0"/>
          <a:stretch/>
        </p:blipFill>
        <p:spPr>
          <a:xfrm>
            <a:off x="152401" y="896937"/>
            <a:ext cx="3394585" cy="4581524"/>
          </a:xfrm>
          <a:prstGeom prst="rect">
            <a:avLst/>
          </a:prstGeom>
          <a:noFill/>
          <a:ln>
            <a:noFill/>
          </a:ln>
        </p:spPr>
      </p:pic>
      <p:pic>
        <p:nvPicPr>
          <p:cNvPr id="404" name="Shape 404"/>
          <p:cNvPicPr preferRelativeResize="0"/>
          <p:nvPr/>
        </p:nvPicPr>
        <p:blipFill rotWithShape="1">
          <a:blip r:embed="rId4">
            <a:alphaModFix/>
          </a:blip>
          <a:srcRect b="23314" l="1372" r="4114" t="2744"/>
          <a:stretch/>
        </p:blipFill>
        <p:spPr>
          <a:xfrm>
            <a:off x="3760080" y="917586"/>
            <a:ext cx="5079118" cy="3973915"/>
          </a:xfrm>
          <a:prstGeom prst="rect">
            <a:avLst/>
          </a:prstGeom>
          <a:noFill/>
          <a:ln>
            <a:noFill/>
          </a:ln>
        </p:spPr>
      </p:pic>
      <p:sp>
        <p:nvSpPr>
          <p:cNvPr id="405" name="Shape 405"/>
          <p:cNvSpPr/>
          <p:nvPr/>
        </p:nvSpPr>
        <p:spPr>
          <a:xfrm>
            <a:off x="4074319" y="4923641"/>
            <a:ext cx="5033962" cy="738187"/>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CC0000"/>
              </a:buClr>
              <a:buSzPct val="25000"/>
              <a:buFont typeface="Noto Symbol"/>
              <a:buNone/>
            </a:pPr>
            <a:r>
              <a:rPr b="1" baseline="0" i="1" lang="zh-TW" sz="1400" u="none" cap="none" strike="noStrike">
                <a:solidFill>
                  <a:srgbClr val="CC0000"/>
                </a:solidFill>
                <a:latin typeface="Calibri"/>
                <a:ea typeface="Calibri"/>
                <a:cs typeface="Calibri"/>
                <a:sym typeface="Calibri"/>
              </a:rPr>
              <a:t>Verification against analyses and observations indicates a positive impact in temperature forecasts due to realistic time-varying treatment of aerosols.</a:t>
            </a:r>
          </a:p>
        </p:txBody>
      </p:sp>
      <p:sp>
        <p:nvSpPr>
          <p:cNvPr id="406" name="Shape 406"/>
          <p:cNvSpPr txBox="1"/>
          <p:nvPr/>
        </p:nvSpPr>
        <p:spPr>
          <a:xfrm>
            <a:off x="6591300" y="5790948"/>
            <a:ext cx="2971799" cy="52387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zh-TW" sz="1400" u="none" cap="none" strike="noStrike">
                <a:solidFill>
                  <a:schemeClr val="dk1"/>
                </a:solidFill>
                <a:latin typeface="Calibri"/>
                <a:ea typeface="Calibri"/>
                <a:cs typeface="Calibri"/>
                <a:sym typeface="Calibri"/>
              </a:rPr>
              <a:t>#: 2008 GFS package </a:t>
            </a:r>
          </a:p>
          <a:p>
            <a:pPr indent="0" lvl="0" marL="0" marR="0" rtl="0" algn="l">
              <a:spcBef>
                <a:spcPts val="0"/>
              </a:spcBef>
              <a:spcAft>
                <a:spcPts val="0"/>
              </a:spcAft>
              <a:buSzPct val="25000"/>
              <a:buNone/>
            </a:pPr>
            <a:r>
              <a:rPr b="0" baseline="0" i="0" lang="zh-TW" sz="1400" u="none" cap="none" strike="noStrike">
                <a:solidFill>
                  <a:schemeClr val="dk1"/>
                </a:solidFill>
                <a:latin typeface="Calibri"/>
                <a:ea typeface="Calibri"/>
                <a:cs typeface="Calibri"/>
                <a:sym typeface="Calibri"/>
              </a:rPr>
              <a:t>%: In-line GEOS4-GOCART</a:t>
            </a:r>
          </a:p>
        </p:txBody>
      </p:sp>
      <p:sp>
        <p:nvSpPr>
          <p:cNvPr id="407" name="Shape 407"/>
          <p:cNvSpPr txBox="1"/>
          <p:nvPr>
            <p:ph idx="12" type="sldNum"/>
          </p:nvPr>
        </p:nvSpPr>
        <p:spPr>
          <a:xfrm>
            <a:off x="7010400" y="6553200"/>
            <a:ext cx="2133599" cy="30479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zh-TW" sz="1400" u="none" cap="none" strike="noStrike">
                <a:solidFill>
                  <a:schemeClr val="dk1"/>
                </a:solidFill>
                <a:latin typeface="Arial"/>
                <a:ea typeface="Arial"/>
                <a:cs typeface="Arial"/>
                <a:sym typeface="Arial"/>
              </a:rPr>
              <a:t>‹#›</a:t>
            </a:fld>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2" name="Shape 412"/>
        <p:cNvGrpSpPr/>
        <p:nvPr/>
      </p:nvGrpSpPr>
      <p:grpSpPr>
        <a:xfrm>
          <a:off x="0" y="0"/>
          <a:ext cx="0" cy="0"/>
          <a:chOff x="0" y="0"/>
          <a:chExt cx="0" cy="0"/>
        </a:xfrm>
      </p:grpSpPr>
      <p:sp>
        <p:nvSpPr>
          <p:cNvPr id="413" name="Shape 413"/>
          <p:cNvSpPr/>
          <p:nvPr/>
        </p:nvSpPr>
        <p:spPr>
          <a:xfrm>
            <a:off x="228600" y="5580489"/>
            <a:ext cx="5216235" cy="904220"/>
          </a:xfrm>
          <a:prstGeom prst="rect">
            <a:avLst/>
          </a:prstGeom>
          <a:solidFill>
            <a:srgbClr val="F2F2F2"/>
          </a:solidFill>
          <a:ln>
            <a:noFill/>
          </a:ln>
        </p:spPr>
        <p:txBody>
          <a:bodyPr anchorCtr="0" anchor="t" bIns="46025" lIns="92075" rIns="92075" tIns="46025">
            <a:noAutofit/>
          </a:bodyPr>
          <a:lstStyle/>
          <a:p>
            <a:pPr indent="-115888" lvl="0" marL="115888" marR="0" rtl="0" algn="l">
              <a:spcBef>
                <a:spcPts val="0"/>
              </a:spcBef>
              <a:spcAft>
                <a:spcPts val="0"/>
              </a:spcAft>
              <a:buClr>
                <a:schemeClr val="dk1"/>
              </a:buClr>
              <a:buSzPct val="75000"/>
              <a:buFont typeface="Noto Symbol"/>
              <a:buChar char="▪"/>
            </a:pPr>
            <a:r>
              <a:rPr b="0" baseline="0" i="0" lang="zh-TW" sz="1400" u="none" cap="none" strike="noStrike">
                <a:solidFill>
                  <a:schemeClr val="dk1"/>
                </a:solidFill>
                <a:latin typeface="Calibri"/>
                <a:ea typeface="Calibri"/>
                <a:cs typeface="Calibri"/>
                <a:sym typeface="Calibri"/>
              </a:rPr>
              <a:t>T382 L64 GFS/GSI</a:t>
            </a:r>
            <a:r>
              <a:rPr b="0" baseline="30000" i="0" lang="zh-TW" sz="1400" u="none" cap="none" strike="noStrike">
                <a:solidFill>
                  <a:schemeClr val="dk1"/>
                </a:solidFill>
                <a:latin typeface="Calibri"/>
                <a:ea typeface="Calibri"/>
                <a:cs typeface="Calibri"/>
                <a:sym typeface="Calibri"/>
              </a:rPr>
              <a:t>#</a:t>
            </a:r>
            <a:r>
              <a:rPr b="0" baseline="0" i="0" lang="zh-TW" sz="1400" u="none" cap="none" strike="noStrike">
                <a:solidFill>
                  <a:schemeClr val="dk1"/>
                </a:solidFill>
                <a:latin typeface="Calibri"/>
                <a:ea typeface="Calibri"/>
                <a:cs typeface="Calibri"/>
                <a:sym typeface="Calibri"/>
              </a:rPr>
              <a:t> experiments for the 2008 summer period</a:t>
            </a:r>
          </a:p>
          <a:p>
            <a:pPr indent="-115888" lvl="0" marL="115888" marR="0" rtl="0" algn="l">
              <a:spcBef>
                <a:spcPts val="280"/>
              </a:spcBef>
              <a:spcAft>
                <a:spcPts val="0"/>
              </a:spcAft>
              <a:buClr>
                <a:schemeClr val="dk1"/>
              </a:buClr>
              <a:buSzPct val="75000"/>
              <a:buFont typeface="Noto Symbol"/>
              <a:buChar char="▪"/>
            </a:pPr>
            <a:r>
              <a:rPr b="0" baseline="0" i="0" lang="zh-TW" sz="1400" u="none" cap="none" strike="noStrike">
                <a:solidFill>
                  <a:schemeClr val="dk1"/>
                </a:solidFill>
                <a:latin typeface="Calibri"/>
                <a:ea typeface="Calibri"/>
                <a:cs typeface="Calibri"/>
                <a:sym typeface="Calibri"/>
              </a:rPr>
              <a:t>PRC uses the OPAC climatology (as in the operational applications); </a:t>
            </a:r>
          </a:p>
          <a:p>
            <a:pPr indent="-115888" lvl="0" marL="115888" marR="0" rtl="0" algn="l">
              <a:spcBef>
                <a:spcPts val="280"/>
              </a:spcBef>
              <a:spcAft>
                <a:spcPts val="0"/>
              </a:spcAft>
              <a:buClr>
                <a:schemeClr val="dk1"/>
              </a:buClr>
              <a:buSzPct val="75000"/>
              <a:buFont typeface="Noto Symbol"/>
              <a:buChar char="▪"/>
            </a:pPr>
            <a:r>
              <a:rPr b="0" baseline="0" i="0" lang="zh-TW" sz="1400" u="none" cap="none" strike="noStrike">
                <a:solidFill>
                  <a:schemeClr val="dk1"/>
                </a:solidFill>
                <a:latin typeface="Calibri"/>
                <a:ea typeface="Calibri"/>
                <a:cs typeface="Calibri"/>
                <a:sym typeface="Calibri"/>
              </a:rPr>
              <a:t>PRG uses the off-line GEOS4-GOCART</a:t>
            </a:r>
            <a:r>
              <a:rPr b="0" baseline="30000" i="0" lang="zh-TW" sz="1400" u="none" cap="none" strike="noStrike">
                <a:solidFill>
                  <a:schemeClr val="dk1"/>
                </a:solidFill>
                <a:latin typeface="Calibri"/>
                <a:ea typeface="Calibri"/>
                <a:cs typeface="Calibri"/>
                <a:sym typeface="Calibri"/>
              </a:rPr>
              <a:t>%</a:t>
            </a:r>
            <a:r>
              <a:rPr b="0" baseline="0" i="0" lang="zh-TW" sz="1400" u="none" cap="none" strike="noStrike">
                <a:solidFill>
                  <a:schemeClr val="dk1"/>
                </a:solidFill>
                <a:latin typeface="Calibri"/>
                <a:ea typeface="Calibri"/>
                <a:cs typeface="Calibri"/>
                <a:sym typeface="Calibri"/>
              </a:rPr>
              <a:t> monthly dataset</a:t>
            </a:r>
          </a:p>
        </p:txBody>
      </p:sp>
      <p:sp>
        <p:nvSpPr>
          <p:cNvPr id="414" name="Shape 414"/>
          <p:cNvSpPr txBox="1"/>
          <p:nvPr/>
        </p:nvSpPr>
        <p:spPr>
          <a:xfrm>
            <a:off x="5943600" y="5663269"/>
            <a:ext cx="2895600" cy="52321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zh-TW" sz="1400" u="none" cap="none" strike="noStrike">
                <a:solidFill>
                  <a:schemeClr val="dk1"/>
                </a:solidFill>
                <a:latin typeface="Calibri"/>
                <a:ea typeface="Calibri"/>
                <a:cs typeface="Calibri"/>
                <a:sym typeface="Calibri"/>
              </a:rPr>
              <a:t>#: 2010 GFS package </a:t>
            </a:r>
          </a:p>
          <a:p>
            <a:pPr indent="0" lvl="0" marL="0" marR="0" rtl="0" algn="l">
              <a:spcBef>
                <a:spcPts val="0"/>
              </a:spcBef>
              <a:spcAft>
                <a:spcPts val="0"/>
              </a:spcAft>
              <a:buSzPct val="25000"/>
              <a:buNone/>
            </a:pPr>
            <a:r>
              <a:rPr b="0" baseline="0" i="0" lang="zh-TW" sz="1400" u="none" cap="none" strike="noStrike">
                <a:solidFill>
                  <a:schemeClr val="dk1"/>
                </a:solidFill>
                <a:latin typeface="Calibri"/>
                <a:ea typeface="Calibri"/>
                <a:cs typeface="Calibri"/>
                <a:sym typeface="Calibri"/>
              </a:rPr>
              <a:t>%: off-line GEOS4-GOCART</a:t>
            </a:r>
          </a:p>
        </p:txBody>
      </p:sp>
      <p:pic>
        <p:nvPicPr>
          <p:cNvPr id="415" name="Shape 415"/>
          <p:cNvPicPr preferRelativeResize="0"/>
          <p:nvPr/>
        </p:nvPicPr>
        <p:blipFill rotWithShape="1">
          <a:blip r:embed="rId3">
            <a:alphaModFix/>
          </a:blip>
          <a:srcRect b="0" l="-2762" r="-1380" t="0"/>
          <a:stretch/>
        </p:blipFill>
        <p:spPr>
          <a:xfrm>
            <a:off x="331335" y="735345"/>
            <a:ext cx="4688666" cy="2357956"/>
          </a:xfrm>
          <a:prstGeom prst="rect">
            <a:avLst/>
          </a:prstGeom>
          <a:noFill/>
          <a:ln>
            <a:noFill/>
          </a:ln>
        </p:spPr>
      </p:pic>
      <p:pic>
        <p:nvPicPr>
          <p:cNvPr id="416" name="Shape 416"/>
          <p:cNvPicPr preferRelativeResize="0"/>
          <p:nvPr/>
        </p:nvPicPr>
        <p:blipFill rotWithShape="1">
          <a:blip r:embed="rId4">
            <a:alphaModFix/>
          </a:blip>
          <a:srcRect b="0" l="0" r="0" t="0"/>
          <a:stretch/>
        </p:blipFill>
        <p:spPr>
          <a:xfrm>
            <a:off x="203200" y="3156449"/>
            <a:ext cx="4649905" cy="2357956"/>
          </a:xfrm>
          <a:prstGeom prst="rect">
            <a:avLst/>
          </a:prstGeom>
          <a:noFill/>
          <a:ln>
            <a:noFill/>
          </a:ln>
        </p:spPr>
      </p:pic>
      <p:pic>
        <p:nvPicPr>
          <p:cNvPr id="417" name="Shape 417"/>
          <p:cNvPicPr preferRelativeResize="0"/>
          <p:nvPr/>
        </p:nvPicPr>
        <p:blipFill rotWithShape="1">
          <a:blip r:embed="rId5">
            <a:alphaModFix/>
          </a:blip>
          <a:srcRect b="0" l="0" r="33107" t="0"/>
          <a:stretch/>
        </p:blipFill>
        <p:spPr>
          <a:xfrm>
            <a:off x="5181600" y="967115"/>
            <a:ext cx="3838575" cy="4592638"/>
          </a:xfrm>
          <a:prstGeom prst="rect">
            <a:avLst/>
          </a:prstGeom>
          <a:noFill/>
          <a:ln>
            <a:noFill/>
          </a:ln>
        </p:spPr>
      </p:pic>
      <p:sp>
        <p:nvSpPr>
          <p:cNvPr id="418" name="Shape 418"/>
          <p:cNvSpPr txBox="1"/>
          <p:nvPr>
            <p:ph idx="12" type="sldNum"/>
          </p:nvPr>
        </p:nvSpPr>
        <p:spPr>
          <a:xfrm>
            <a:off x="6980582" y="6537325"/>
            <a:ext cx="2133599" cy="320675"/>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zh-TW" sz="1400" u="none" cap="none" strike="noStrike">
                <a:solidFill>
                  <a:schemeClr val="dk1"/>
                </a:solidFill>
                <a:latin typeface="Arial"/>
                <a:ea typeface="Arial"/>
                <a:cs typeface="Arial"/>
                <a:sym typeface="Arial"/>
              </a:rPr>
              <a:t>‹#›</a:t>
            </a:fld>
          </a:p>
        </p:txBody>
      </p:sp>
      <p:sp>
        <p:nvSpPr>
          <p:cNvPr id="419" name="Shape 419"/>
          <p:cNvSpPr txBox="1"/>
          <p:nvPr>
            <p:ph type="title"/>
          </p:nvPr>
        </p:nvSpPr>
        <p:spPr>
          <a:xfrm>
            <a:off x="495300" y="45785"/>
            <a:ext cx="7924799" cy="609599"/>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zh-TW" sz="2400" u="none" cap="none" strike="noStrike">
                <a:solidFill>
                  <a:srgbClr val="000099"/>
                </a:solidFill>
                <a:latin typeface="Calibri"/>
                <a:ea typeface="Calibri"/>
                <a:cs typeface="Calibri"/>
                <a:sym typeface="Calibri"/>
              </a:rPr>
              <a:t>Aerosol-Radiation Feedback: </a:t>
            </a:r>
            <a:br>
              <a:rPr b="1" baseline="0" i="0" lang="zh-TW" sz="2400" u="none" cap="none" strike="noStrike">
                <a:solidFill>
                  <a:srgbClr val="000099"/>
                </a:solidFill>
                <a:latin typeface="Calibri"/>
                <a:ea typeface="Calibri"/>
                <a:cs typeface="Calibri"/>
                <a:sym typeface="Calibri"/>
              </a:rPr>
            </a:br>
            <a:r>
              <a:rPr b="1" baseline="0" i="0" lang="zh-TW" sz="2400" u="none" cap="none" strike="noStrike">
                <a:solidFill>
                  <a:srgbClr val="000099"/>
                </a:solidFill>
                <a:latin typeface="Calibri"/>
                <a:ea typeface="Calibri"/>
                <a:cs typeface="Calibri"/>
                <a:sym typeface="Calibri"/>
              </a:rPr>
              <a:t>Impact of Aerosols on Weather Forecasts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3" name="Shape 423"/>
        <p:cNvGrpSpPr/>
        <p:nvPr/>
      </p:nvGrpSpPr>
      <p:grpSpPr>
        <a:xfrm>
          <a:off x="0" y="0"/>
          <a:ext cx="0" cy="0"/>
          <a:chOff x="0" y="0"/>
          <a:chExt cx="0" cy="0"/>
        </a:xfrm>
      </p:grpSpPr>
      <p:pic>
        <p:nvPicPr>
          <p:cNvPr id="424" name="Shape 424"/>
          <p:cNvPicPr preferRelativeResize="0"/>
          <p:nvPr/>
        </p:nvPicPr>
        <p:blipFill rotWithShape="1">
          <a:blip r:embed="rId3">
            <a:alphaModFix/>
          </a:blip>
          <a:srcRect b="0" l="0" r="0" t="0"/>
          <a:stretch/>
        </p:blipFill>
        <p:spPr>
          <a:xfrm>
            <a:off x="1211062" y="812445"/>
            <a:ext cx="3038475" cy="2984500"/>
          </a:xfrm>
          <a:prstGeom prst="rect">
            <a:avLst/>
          </a:prstGeom>
          <a:noFill/>
          <a:ln>
            <a:noFill/>
          </a:ln>
        </p:spPr>
      </p:pic>
      <p:pic>
        <p:nvPicPr>
          <p:cNvPr id="425" name="Shape 425"/>
          <p:cNvPicPr preferRelativeResize="0"/>
          <p:nvPr/>
        </p:nvPicPr>
        <p:blipFill rotWithShape="1">
          <a:blip r:embed="rId4">
            <a:alphaModFix/>
          </a:blip>
          <a:srcRect b="0" l="0" r="0" t="0"/>
          <a:stretch/>
        </p:blipFill>
        <p:spPr>
          <a:xfrm>
            <a:off x="4622600" y="812445"/>
            <a:ext cx="3036887" cy="2984500"/>
          </a:xfrm>
          <a:prstGeom prst="rect">
            <a:avLst/>
          </a:prstGeom>
          <a:noFill/>
          <a:ln>
            <a:noFill/>
          </a:ln>
        </p:spPr>
      </p:pic>
      <p:sp>
        <p:nvSpPr>
          <p:cNvPr id="426" name="Shape 426"/>
          <p:cNvSpPr/>
          <p:nvPr/>
        </p:nvSpPr>
        <p:spPr>
          <a:xfrm>
            <a:off x="2242936" y="3347682"/>
            <a:ext cx="1928812" cy="473075"/>
          </a:xfrm>
          <a:prstGeom prst="rect">
            <a:avLst/>
          </a:prstGeom>
          <a:noFill/>
          <a:ln>
            <a:noFill/>
          </a:ln>
        </p:spPr>
        <p:txBody>
          <a:bodyPr anchorCtr="0" anchor="ctr" bIns="35700" lIns="35700" rIns="35700" tIns="35700">
            <a:noAutofit/>
          </a:bodyPr>
          <a:lstStyle/>
          <a:p>
            <a:pPr indent="0" lvl="0" marL="0" marR="0" rtl="0" algn="r">
              <a:spcBef>
                <a:spcPts val="0"/>
              </a:spcBef>
              <a:spcAft>
                <a:spcPts val="0"/>
              </a:spcAft>
              <a:buSzPct val="25000"/>
              <a:buNone/>
            </a:pPr>
            <a:r>
              <a:rPr b="0" baseline="0" i="0" lang="zh-TW" sz="1300" u="none" cap="none" strike="noStrike">
                <a:solidFill>
                  <a:srgbClr val="000000"/>
                </a:solidFill>
                <a:latin typeface="Calibri"/>
                <a:ea typeface="Calibri"/>
                <a:cs typeface="Calibri"/>
                <a:sym typeface="Calibri"/>
              </a:rPr>
              <a:t>graphic courtesy NASA Earth Observatory</a:t>
            </a:r>
          </a:p>
        </p:txBody>
      </p:sp>
      <p:sp>
        <p:nvSpPr>
          <p:cNvPr id="427" name="Shape 427"/>
          <p:cNvSpPr/>
          <p:nvPr/>
        </p:nvSpPr>
        <p:spPr>
          <a:xfrm>
            <a:off x="5671937" y="3347682"/>
            <a:ext cx="1928812" cy="473075"/>
          </a:xfrm>
          <a:prstGeom prst="rect">
            <a:avLst/>
          </a:prstGeom>
          <a:noFill/>
          <a:ln>
            <a:noFill/>
          </a:ln>
        </p:spPr>
        <p:txBody>
          <a:bodyPr anchorCtr="0" anchor="ctr" bIns="35700" lIns="35700" rIns="35700" tIns="35700">
            <a:noAutofit/>
          </a:bodyPr>
          <a:lstStyle/>
          <a:p>
            <a:pPr indent="0" lvl="0" marL="0" marR="0" rtl="0" algn="r">
              <a:spcBef>
                <a:spcPts val="0"/>
              </a:spcBef>
              <a:spcAft>
                <a:spcPts val="0"/>
              </a:spcAft>
              <a:buSzPct val="25000"/>
              <a:buNone/>
            </a:pPr>
            <a:r>
              <a:rPr b="0" baseline="0" i="0" lang="zh-TW" sz="1300" u="none" cap="none" strike="noStrike">
                <a:solidFill>
                  <a:srgbClr val="000000"/>
                </a:solidFill>
                <a:latin typeface="Calibri"/>
                <a:ea typeface="Calibri"/>
                <a:cs typeface="Calibri"/>
                <a:sym typeface="Calibri"/>
              </a:rPr>
              <a:t>graphic courtesy NASA Earth Observatory</a:t>
            </a:r>
          </a:p>
        </p:txBody>
      </p:sp>
      <p:sp>
        <p:nvSpPr>
          <p:cNvPr id="428" name="Shape 428"/>
          <p:cNvSpPr/>
          <p:nvPr/>
        </p:nvSpPr>
        <p:spPr>
          <a:xfrm>
            <a:off x="2590800" y="3946525"/>
            <a:ext cx="4311649" cy="893763"/>
          </a:xfrm>
          <a:prstGeom prst="rightArrow">
            <a:avLst>
              <a:gd fmla="val 32000" name="adj1"/>
              <a:gd fmla="val 43998" name="adj2"/>
            </a:avLst>
          </a:prstGeom>
          <a:gradFill>
            <a:gsLst>
              <a:gs pos="0">
                <a:srgbClr val="424242"/>
              </a:gs>
              <a:gs pos="100000">
                <a:srgbClr val="FFFFFF"/>
              </a:gs>
            </a:gsLst>
            <a:lin ang="20939999" scaled="0"/>
          </a:gradFill>
          <a:ln>
            <a:noFill/>
          </a:ln>
        </p:spPr>
        <p:txBody>
          <a:bodyPr anchorCtr="0" anchor="ctr" bIns="0" lIns="0" rIns="0" tIns="0">
            <a:noAutofit/>
          </a:bodyPr>
          <a:lstStyle/>
          <a:p>
            <a:pPr indent="0" lvl="0" marL="0" marR="0" rtl="0" algn="ctr">
              <a:spcBef>
                <a:spcPts val="0"/>
              </a:spcBef>
              <a:spcAft>
                <a:spcPts val="0"/>
              </a:spcAft>
              <a:buNone/>
            </a:pPr>
            <a:r>
              <a:t/>
            </a:r>
            <a:endParaRPr b="0" baseline="0" i="0" sz="2500" u="none" cap="none" strike="noStrike">
              <a:solidFill>
                <a:srgbClr val="FFFFFF"/>
              </a:solidFill>
              <a:latin typeface="Calibri"/>
              <a:ea typeface="Calibri"/>
              <a:cs typeface="Calibri"/>
              <a:sym typeface="Calibri"/>
            </a:endParaRPr>
          </a:p>
        </p:txBody>
      </p:sp>
      <p:sp>
        <p:nvSpPr>
          <p:cNvPr id="429" name="Shape 429"/>
          <p:cNvSpPr/>
          <p:nvPr/>
        </p:nvSpPr>
        <p:spPr>
          <a:xfrm>
            <a:off x="-34925" y="4044950"/>
            <a:ext cx="2401887" cy="687387"/>
          </a:xfrm>
          <a:prstGeom prst="rect">
            <a:avLst/>
          </a:prstGeom>
          <a:noFill/>
          <a:ln>
            <a:noFill/>
          </a:ln>
        </p:spPr>
        <p:txBody>
          <a:bodyPr anchorCtr="0" anchor="ctr" bIns="35700" lIns="35700" rIns="35700" tIns="35700">
            <a:noAutofit/>
          </a:bodyPr>
          <a:lstStyle/>
          <a:p>
            <a:pPr indent="0" lvl="0" marL="0" marR="0" rtl="0" algn="ctr">
              <a:spcBef>
                <a:spcPts val="0"/>
              </a:spcBef>
              <a:spcAft>
                <a:spcPts val="0"/>
              </a:spcAft>
              <a:buSzPct val="25000"/>
              <a:buNone/>
            </a:pPr>
            <a:r>
              <a:rPr b="0" baseline="0" i="0" lang="zh-TW" sz="1900" u="none" cap="none" strike="noStrike">
                <a:solidFill>
                  <a:srgbClr val="535353"/>
                </a:solidFill>
                <a:latin typeface="Calibri"/>
                <a:ea typeface="Calibri"/>
                <a:cs typeface="Calibri"/>
                <a:sym typeface="Calibri"/>
              </a:rPr>
              <a:t>Larger cloud droplets,</a:t>
            </a:r>
          </a:p>
          <a:p>
            <a:pPr indent="0" lvl="0" marL="0" marR="0" rtl="0" algn="ctr">
              <a:spcBef>
                <a:spcPts val="0"/>
              </a:spcBef>
              <a:spcAft>
                <a:spcPts val="0"/>
              </a:spcAft>
              <a:buSzPct val="25000"/>
              <a:buNone/>
            </a:pPr>
            <a:r>
              <a:rPr b="0" baseline="0" i="0" lang="zh-TW" sz="1900" u="none" cap="none" strike="noStrike">
                <a:solidFill>
                  <a:srgbClr val="535353"/>
                </a:solidFill>
                <a:latin typeface="Calibri"/>
                <a:ea typeface="Calibri"/>
                <a:cs typeface="Calibri"/>
                <a:sym typeface="Calibri"/>
              </a:rPr>
              <a:t>less reflective cloud</a:t>
            </a:r>
            <a:r>
              <a:rPr b="0" baseline="0" i="0" lang="zh-TW" sz="2000" u="none" cap="none" strike="noStrike">
                <a:solidFill>
                  <a:srgbClr val="535353"/>
                </a:solidFill>
                <a:latin typeface="Calibri"/>
                <a:ea typeface="Calibri"/>
                <a:cs typeface="Calibri"/>
                <a:sym typeface="Calibri"/>
              </a:rPr>
              <a:t>.</a:t>
            </a:r>
          </a:p>
        </p:txBody>
      </p:sp>
      <p:sp>
        <p:nvSpPr>
          <p:cNvPr id="430" name="Shape 430"/>
          <p:cNvSpPr/>
          <p:nvPr/>
        </p:nvSpPr>
        <p:spPr>
          <a:xfrm>
            <a:off x="6823075" y="4060825"/>
            <a:ext cx="2401887" cy="657224"/>
          </a:xfrm>
          <a:prstGeom prst="rect">
            <a:avLst/>
          </a:prstGeom>
          <a:noFill/>
          <a:ln>
            <a:noFill/>
          </a:ln>
        </p:spPr>
        <p:txBody>
          <a:bodyPr anchorCtr="0" anchor="ctr" bIns="35700" lIns="35700" rIns="35700" tIns="35700">
            <a:noAutofit/>
          </a:bodyPr>
          <a:lstStyle/>
          <a:p>
            <a:pPr indent="0" lvl="0" marL="0" marR="0" rtl="0" algn="ctr">
              <a:spcBef>
                <a:spcPts val="0"/>
              </a:spcBef>
              <a:spcAft>
                <a:spcPts val="0"/>
              </a:spcAft>
              <a:buSzPct val="25000"/>
              <a:buNone/>
            </a:pPr>
            <a:r>
              <a:rPr b="0" baseline="0" i="0" lang="zh-TW" sz="1900" u="none" cap="none" strike="noStrike">
                <a:solidFill>
                  <a:srgbClr val="535353"/>
                </a:solidFill>
                <a:latin typeface="Calibri"/>
                <a:ea typeface="Calibri"/>
                <a:cs typeface="Calibri"/>
                <a:sym typeface="Calibri"/>
              </a:rPr>
              <a:t>Smaller cloud droplets,</a:t>
            </a:r>
          </a:p>
          <a:p>
            <a:pPr indent="0" lvl="0" marL="0" marR="0" rtl="0" algn="ctr">
              <a:spcBef>
                <a:spcPts val="0"/>
              </a:spcBef>
              <a:spcAft>
                <a:spcPts val="0"/>
              </a:spcAft>
              <a:buSzPct val="25000"/>
              <a:buNone/>
            </a:pPr>
            <a:r>
              <a:rPr b="0" baseline="0" i="0" lang="zh-TW" sz="1900" u="none" cap="none" strike="noStrike">
                <a:solidFill>
                  <a:srgbClr val="535353"/>
                </a:solidFill>
                <a:latin typeface="Calibri"/>
                <a:ea typeface="Calibri"/>
                <a:cs typeface="Calibri"/>
                <a:sym typeface="Calibri"/>
              </a:rPr>
              <a:t>more reflective cloud.</a:t>
            </a:r>
          </a:p>
        </p:txBody>
      </p:sp>
      <p:sp>
        <p:nvSpPr>
          <p:cNvPr id="431" name="Shape 431"/>
          <p:cNvSpPr/>
          <p:nvPr/>
        </p:nvSpPr>
        <p:spPr>
          <a:xfrm>
            <a:off x="-76200" y="5509435"/>
            <a:ext cx="2590800" cy="949290"/>
          </a:xfrm>
          <a:prstGeom prst="rect">
            <a:avLst/>
          </a:prstGeom>
          <a:noFill/>
          <a:ln>
            <a:noFill/>
          </a:ln>
        </p:spPr>
        <p:txBody>
          <a:bodyPr anchorCtr="0" anchor="ctr" bIns="35700" lIns="35700" rIns="35700" tIns="35700">
            <a:noAutofit/>
          </a:bodyPr>
          <a:lstStyle/>
          <a:p>
            <a:pPr indent="0" lvl="0" marL="0" marR="0" rtl="0" algn="ctr">
              <a:spcBef>
                <a:spcPts val="0"/>
              </a:spcBef>
              <a:spcAft>
                <a:spcPts val="0"/>
              </a:spcAft>
              <a:buSzPct val="25000"/>
              <a:buNone/>
            </a:pPr>
            <a:r>
              <a:rPr b="0" baseline="0" i="0" lang="zh-TW" sz="1900" u="none" cap="none" strike="noStrike">
                <a:solidFill>
                  <a:srgbClr val="535353"/>
                </a:solidFill>
                <a:latin typeface="Calibri"/>
                <a:ea typeface="Calibri"/>
                <a:cs typeface="Calibri"/>
                <a:sym typeface="Calibri"/>
              </a:rPr>
              <a:t>Larger cloud droplets,</a:t>
            </a:r>
          </a:p>
          <a:p>
            <a:pPr indent="0" lvl="0" marL="0" marR="0" rtl="0" algn="ctr">
              <a:spcBef>
                <a:spcPts val="0"/>
              </a:spcBef>
              <a:spcAft>
                <a:spcPts val="0"/>
              </a:spcAft>
              <a:buSzPct val="25000"/>
              <a:buNone/>
            </a:pPr>
            <a:r>
              <a:rPr b="0" baseline="0" i="0" lang="zh-TW" sz="1900" u="none" cap="none" strike="noStrike">
                <a:solidFill>
                  <a:srgbClr val="535353"/>
                </a:solidFill>
                <a:latin typeface="Calibri"/>
                <a:ea typeface="Calibri"/>
                <a:cs typeface="Calibri"/>
                <a:sym typeface="Calibri"/>
              </a:rPr>
              <a:t>droplets rain out easier,</a:t>
            </a:r>
          </a:p>
          <a:p>
            <a:pPr indent="0" lvl="0" marL="0" marR="0" rtl="0" algn="ctr">
              <a:spcBef>
                <a:spcPts val="0"/>
              </a:spcBef>
              <a:spcAft>
                <a:spcPts val="0"/>
              </a:spcAft>
              <a:buSzPct val="25000"/>
              <a:buNone/>
            </a:pPr>
            <a:r>
              <a:rPr b="0" baseline="0" i="0" lang="zh-TW" sz="1900" u="none" cap="none" strike="noStrike">
                <a:solidFill>
                  <a:srgbClr val="535353"/>
                </a:solidFill>
                <a:latin typeface="Calibri"/>
                <a:ea typeface="Calibri"/>
                <a:cs typeface="Calibri"/>
                <a:sym typeface="Calibri"/>
              </a:rPr>
              <a:t>clouds dissipate quicker.</a:t>
            </a:r>
          </a:p>
        </p:txBody>
      </p:sp>
      <p:sp>
        <p:nvSpPr>
          <p:cNvPr id="432" name="Shape 432"/>
          <p:cNvSpPr/>
          <p:nvPr/>
        </p:nvSpPr>
        <p:spPr>
          <a:xfrm>
            <a:off x="6778625" y="5432425"/>
            <a:ext cx="2401887" cy="949324"/>
          </a:xfrm>
          <a:prstGeom prst="rect">
            <a:avLst/>
          </a:prstGeom>
          <a:noFill/>
          <a:ln>
            <a:noFill/>
          </a:ln>
        </p:spPr>
        <p:txBody>
          <a:bodyPr anchorCtr="0" anchor="ctr" bIns="35700" lIns="35700" rIns="35700" tIns="35700">
            <a:noAutofit/>
          </a:bodyPr>
          <a:lstStyle/>
          <a:p>
            <a:pPr indent="0" lvl="0" marL="0" marR="0" rtl="0" algn="ctr">
              <a:spcBef>
                <a:spcPts val="0"/>
              </a:spcBef>
              <a:spcAft>
                <a:spcPts val="0"/>
              </a:spcAft>
              <a:buSzPct val="25000"/>
              <a:buNone/>
            </a:pPr>
            <a:r>
              <a:rPr b="0" baseline="0" i="0" lang="zh-TW" sz="1900" u="none" cap="none" strike="noStrike">
                <a:solidFill>
                  <a:srgbClr val="535353"/>
                </a:solidFill>
                <a:latin typeface="Calibri"/>
                <a:ea typeface="Calibri"/>
                <a:cs typeface="Calibri"/>
                <a:sym typeface="Calibri"/>
              </a:rPr>
              <a:t>Smaller cloud droplets,</a:t>
            </a:r>
          </a:p>
          <a:p>
            <a:pPr indent="0" lvl="0" marL="0" marR="0" rtl="0" algn="ctr">
              <a:spcBef>
                <a:spcPts val="0"/>
              </a:spcBef>
              <a:spcAft>
                <a:spcPts val="0"/>
              </a:spcAft>
              <a:buSzPct val="25000"/>
              <a:buNone/>
            </a:pPr>
            <a:r>
              <a:rPr b="0" baseline="0" i="0" lang="zh-TW" sz="1900" u="none" cap="none" strike="noStrike">
                <a:solidFill>
                  <a:srgbClr val="535353"/>
                </a:solidFill>
                <a:latin typeface="Calibri"/>
                <a:ea typeface="Calibri"/>
                <a:cs typeface="Calibri"/>
                <a:sym typeface="Calibri"/>
              </a:rPr>
              <a:t>droplets rain out less,</a:t>
            </a:r>
          </a:p>
          <a:p>
            <a:pPr indent="0" lvl="0" marL="0" marR="0" rtl="0" algn="ctr">
              <a:spcBef>
                <a:spcPts val="0"/>
              </a:spcBef>
              <a:spcAft>
                <a:spcPts val="0"/>
              </a:spcAft>
              <a:buSzPct val="25000"/>
              <a:buNone/>
            </a:pPr>
            <a:r>
              <a:rPr b="0" baseline="0" i="0" lang="zh-TW" sz="1900" u="none" cap="none" strike="noStrike">
                <a:solidFill>
                  <a:srgbClr val="535353"/>
                </a:solidFill>
                <a:latin typeface="Calibri"/>
                <a:ea typeface="Calibri"/>
                <a:cs typeface="Calibri"/>
                <a:sym typeface="Calibri"/>
              </a:rPr>
              <a:t>longer-lived clouds.</a:t>
            </a:r>
          </a:p>
        </p:txBody>
      </p:sp>
      <p:sp>
        <p:nvSpPr>
          <p:cNvPr id="433" name="Shape 433"/>
          <p:cNvSpPr/>
          <p:nvPr/>
        </p:nvSpPr>
        <p:spPr>
          <a:xfrm>
            <a:off x="355923" y="4846569"/>
            <a:ext cx="1739251" cy="441459"/>
          </a:xfrm>
          <a:prstGeom prst="rect">
            <a:avLst/>
          </a:prstGeom>
          <a:noFill/>
          <a:ln>
            <a:noFill/>
          </a:ln>
        </p:spPr>
        <p:txBody>
          <a:bodyPr anchorCtr="0" anchor="ctr" bIns="35700" lIns="35700" rIns="35700" tIns="35700">
            <a:noAutofit/>
          </a:bodyPr>
          <a:lstStyle/>
          <a:p>
            <a:pPr indent="0" lvl="0" marL="0" marR="0" rtl="0" algn="ctr">
              <a:spcBef>
                <a:spcPts val="0"/>
              </a:spcBef>
              <a:spcAft>
                <a:spcPts val="0"/>
              </a:spcAft>
              <a:buSzPct val="25000"/>
              <a:buNone/>
            </a:pPr>
            <a:r>
              <a:rPr b="0" baseline="0" i="0" lang="zh-TW" sz="2400" u="none" cap="none" strike="noStrike">
                <a:solidFill>
                  <a:srgbClr val="0000FF"/>
                </a:solidFill>
                <a:latin typeface="Calibri"/>
                <a:ea typeface="Calibri"/>
                <a:cs typeface="Calibri"/>
                <a:sym typeface="Calibri"/>
              </a:rPr>
              <a:t>Less Aerosols</a:t>
            </a:r>
          </a:p>
        </p:txBody>
      </p:sp>
      <p:sp>
        <p:nvSpPr>
          <p:cNvPr id="434" name="Shape 434"/>
          <p:cNvSpPr/>
          <p:nvPr/>
        </p:nvSpPr>
        <p:spPr>
          <a:xfrm>
            <a:off x="6805613" y="4883082"/>
            <a:ext cx="2347912" cy="441459"/>
          </a:xfrm>
          <a:prstGeom prst="rect">
            <a:avLst/>
          </a:prstGeom>
          <a:noFill/>
          <a:ln>
            <a:noFill/>
          </a:ln>
        </p:spPr>
        <p:txBody>
          <a:bodyPr anchorCtr="0" anchor="ctr" bIns="35700" lIns="35700" rIns="35700" tIns="35700">
            <a:noAutofit/>
          </a:bodyPr>
          <a:lstStyle/>
          <a:p>
            <a:pPr indent="0" lvl="0" marL="0" marR="0" rtl="0" algn="ctr">
              <a:spcBef>
                <a:spcPts val="0"/>
              </a:spcBef>
              <a:spcAft>
                <a:spcPts val="0"/>
              </a:spcAft>
              <a:buSzPct val="25000"/>
              <a:buNone/>
            </a:pPr>
            <a:r>
              <a:rPr b="0" baseline="0" i="0" lang="zh-TW" sz="2400" u="none" cap="none" strike="noStrike">
                <a:solidFill>
                  <a:srgbClr val="C00000"/>
                </a:solidFill>
                <a:latin typeface="Calibri"/>
                <a:ea typeface="Calibri"/>
                <a:cs typeface="Calibri"/>
                <a:sym typeface="Calibri"/>
              </a:rPr>
              <a:t>More Aerosols</a:t>
            </a:r>
          </a:p>
        </p:txBody>
      </p:sp>
      <p:sp>
        <p:nvSpPr>
          <p:cNvPr id="435" name="Shape 435"/>
          <p:cNvSpPr/>
          <p:nvPr/>
        </p:nvSpPr>
        <p:spPr>
          <a:xfrm>
            <a:off x="2514600" y="5465762"/>
            <a:ext cx="4387850" cy="892174"/>
          </a:xfrm>
          <a:prstGeom prst="rightArrow">
            <a:avLst>
              <a:gd fmla="val 32000" name="adj1"/>
              <a:gd fmla="val 43990" name="adj2"/>
            </a:avLst>
          </a:prstGeom>
          <a:gradFill>
            <a:gsLst>
              <a:gs pos="0">
                <a:srgbClr val="424242"/>
              </a:gs>
              <a:gs pos="100000">
                <a:srgbClr val="FFFFFF"/>
              </a:gs>
            </a:gsLst>
            <a:lin ang="20939999" scaled="0"/>
          </a:gradFill>
          <a:ln>
            <a:noFill/>
          </a:ln>
        </p:spPr>
        <p:txBody>
          <a:bodyPr anchorCtr="0" anchor="ctr" bIns="0" lIns="0" rIns="0" tIns="0">
            <a:noAutofit/>
          </a:bodyPr>
          <a:lstStyle/>
          <a:p>
            <a:pPr indent="0" lvl="0" marL="0" marR="0" rtl="0" algn="ctr">
              <a:spcBef>
                <a:spcPts val="0"/>
              </a:spcBef>
              <a:spcAft>
                <a:spcPts val="0"/>
              </a:spcAft>
              <a:buNone/>
            </a:pPr>
            <a:r>
              <a:t/>
            </a:r>
            <a:endParaRPr b="0" baseline="0" i="0" sz="2500" u="none" cap="none" strike="noStrike">
              <a:solidFill>
                <a:srgbClr val="FFFFFF"/>
              </a:solidFill>
              <a:latin typeface="Calibri"/>
              <a:ea typeface="Calibri"/>
              <a:cs typeface="Calibri"/>
              <a:sym typeface="Calibri"/>
            </a:endParaRPr>
          </a:p>
        </p:txBody>
      </p:sp>
      <p:sp>
        <p:nvSpPr>
          <p:cNvPr id="436" name="Shape 436"/>
          <p:cNvSpPr/>
          <p:nvPr/>
        </p:nvSpPr>
        <p:spPr>
          <a:xfrm>
            <a:off x="3926994" y="4252553"/>
            <a:ext cx="1085224" cy="272182"/>
          </a:xfrm>
          <a:prstGeom prst="rect">
            <a:avLst/>
          </a:prstGeom>
          <a:noFill/>
          <a:ln>
            <a:noFill/>
          </a:ln>
        </p:spPr>
        <p:txBody>
          <a:bodyPr anchorCtr="0" anchor="ctr" bIns="35700" lIns="35700" rIns="35700" tIns="35700">
            <a:noAutofit/>
          </a:bodyPr>
          <a:lstStyle/>
          <a:p>
            <a:pPr indent="0" lvl="0" marL="0" marR="0" rtl="0" algn="ctr">
              <a:spcBef>
                <a:spcPts val="0"/>
              </a:spcBef>
              <a:spcAft>
                <a:spcPts val="0"/>
              </a:spcAft>
              <a:buSzPct val="25000"/>
              <a:buNone/>
            </a:pPr>
            <a:r>
              <a:rPr b="0" baseline="0" i="0" lang="zh-TW" sz="1300" u="none" cap="none" strike="noStrike">
                <a:solidFill>
                  <a:srgbClr val="000000"/>
                </a:solidFill>
                <a:latin typeface="Calibri"/>
                <a:ea typeface="Calibri"/>
                <a:cs typeface="Calibri"/>
                <a:sym typeface="Calibri"/>
              </a:rPr>
              <a:t>Twomey Effect</a:t>
            </a:r>
          </a:p>
        </p:txBody>
      </p:sp>
      <p:sp>
        <p:nvSpPr>
          <p:cNvPr id="437" name="Shape 437"/>
          <p:cNvSpPr/>
          <p:nvPr/>
        </p:nvSpPr>
        <p:spPr>
          <a:xfrm>
            <a:off x="3927794" y="5770996"/>
            <a:ext cx="1083622" cy="272182"/>
          </a:xfrm>
          <a:prstGeom prst="rect">
            <a:avLst/>
          </a:prstGeom>
          <a:noFill/>
          <a:ln>
            <a:noFill/>
          </a:ln>
        </p:spPr>
        <p:txBody>
          <a:bodyPr anchorCtr="0" anchor="ctr" bIns="35700" lIns="35700" rIns="35700" tIns="35700">
            <a:noAutofit/>
          </a:bodyPr>
          <a:lstStyle/>
          <a:p>
            <a:pPr indent="0" lvl="0" marL="0" marR="0" rtl="0" algn="ctr">
              <a:spcBef>
                <a:spcPts val="0"/>
              </a:spcBef>
              <a:spcAft>
                <a:spcPts val="0"/>
              </a:spcAft>
              <a:buSzPct val="25000"/>
              <a:buNone/>
            </a:pPr>
            <a:r>
              <a:rPr b="0" baseline="0" i="0" lang="zh-TW" sz="1300" u="none" cap="none" strike="noStrike">
                <a:solidFill>
                  <a:srgbClr val="000000"/>
                </a:solidFill>
                <a:latin typeface="Calibri"/>
                <a:ea typeface="Calibri"/>
                <a:cs typeface="Calibri"/>
                <a:sym typeface="Calibri"/>
              </a:rPr>
              <a:t>Albrecht Effect</a:t>
            </a:r>
          </a:p>
        </p:txBody>
      </p:sp>
      <p:sp>
        <p:nvSpPr>
          <p:cNvPr id="438" name="Shape 438"/>
          <p:cNvSpPr/>
          <p:nvPr/>
        </p:nvSpPr>
        <p:spPr>
          <a:xfrm>
            <a:off x="250825" y="-152400"/>
            <a:ext cx="8643937" cy="846137"/>
          </a:xfrm>
          <a:prstGeom prst="rect">
            <a:avLst/>
          </a:prstGeom>
          <a:noFill/>
          <a:ln>
            <a:noFill/>
          </a:ln>
        </p:spPr>
        <p:txBody>
          <a:bodyPr anchorCtr="0" anchor="b" bIns="0" lIns="0" rIns="0" tIns="0">
            <a:noAutofit/>
          </a:bodyPr>
          <a:lstStyle/>
          <a:p>
            <a:pPr indent="0" lvl="0" marL="0" marR="0" rtl="0" algn="ctr">
              <a:spcBef>
                <a:spcPts val="0"/>
              </a:spcBef>
              <a:spcAft>
                <a:spcPts val="0"/>
              </a:spcAft>
              <a:buSzPct val="25000"/>
              <a:buNone/>
            </a:pPr>
            <a:r>
              <a:rPr b="1" baseline="0" i="0" lang="zh-TW" sz="2800" u="none" cap="none" strike="noStrike">
                <a:solidFill>
                  <a:srgbClr val="000099"/>
                </a:solidFill>
                <a:latin typeface="Calibri"/>
                <a:ea typeface="Calibri"/>
                <a:cs typeface="Calibri"/>
                <a:sym typeface="Calibri"/>
              </a:rPr>
              <a:t>Aerosol INDirect effect</a:t>
            </a:r>
          </a:p>
        </p:txBody>
      </p:sp>
      <p:sp>
        <p:nvSpPr>
          <p:cNvPr id="439" name="Shape 439"/>
          <p:cNvSpPr/>
          <p:nvPr/>
        </p:nvSpPr>
        <p:spPr>
          <a:xfrm>
            <a:off x="2875967" y="4864905"/>
            <a:ext cx="3568276" cy="441459"/>
          </a:xfrm>
          <a:prstGeom prst="rect">
            <a:avLst/>
          </a:prstGeom>
          <a:noFill/>
          <a:ln>
            <a:noFill/>
          </a:ln>
        </p:spPr>
        <p:txBody>
          <a:bodyPr anchorCtr="0" anchor="ctr" bIns="35700" lIns="35700" rIns="35700" tIns="35700">
            <a:noAutofit/>
          </a:bodyPr>
          <a:lstStyle/>
          <a:p>
            <a:pPr indent="0" lvl="0" marL="0" marR="0" rtl="0" algn="ctr">
              <a:spcBef>
                <a:spcPts val="0"/>
              </a:spcBef>
              <a:spcAft>
                <a:spcPts val="0"/>
              </a:spcAft>
              <a:buSzPct val="25000"/>
              <a:buNone/>
            </a:pPr>
            <a:r>
              <a:rPr b="0" baseline="0" i="0" lang="zh-TW" sz="2400" u="none" cap="none" strike="noStrike">
                <a:solidFill>
                  <a:srgbClr val="000000"/>
                </a:solidFill>
                <a:latin typeface="Calibri"/>
                <a:ea typeface="Calibri"/>
                <a:cs typeface="Calibri"/>
                <a:sym typeface="Calibri"/>
              </a:rPr>
              <a:t>Increased Cooling by Clouds</a:t>
            </a:r>
          </a:p>
        </p:txBody>
      </p:sp>
      <p:sp>
        <p:nvSpPr>
          <p:cNvPr id="440" name="Shape 440"/>
          <p:cNvSpPr/>
          <p:nvPr/>
        </p:nvSpPr>
        <p:spPr>
          <a:xfrm>
            <a:off x="-2658025" y="6587514"/>
            <a:ext cx="4268787" cy="287567"/>
          </a:xfrm>
          <a:prstGeom prst="rect">
            <a:avLst/>
          </a:prstGeom>
          <a:noFill/>
          <a:ln>
            <a:noFill/>
          </a:ln>
        </p:spPr>
        <p:txBody>
          <a:bodyPr anchorCtr="0" anchor="ctr" bIns="35700" lIns="35700" rIns="35700" tIns="35700">
            <a:noAutofit/>
          </a:bodyPr>
          <a:lstStyle/>
          <a:p>
            <a:pPr indent="0" lvl="0" marL="0" marR="0" rtl="0" algn="r">
              <a:spcBef>
                <a:spcPts val="0"/>
              </a:spcBef>
              <a:spcAft>
                <a:spcPts val="0"/>
              </a:spcAft>
              <a:buSzPct val="25000"/>
              <a:buNone/>
            </a:pPr>
            <a:r>
              <a:rPr b="0" baseline="0" i="0" lang="zh-TW" sz="1400" u="none" cap="none" strike="noStrike">
                <a:solidFill>
                  <a:srgbClr val="000000"/>
                </a:solidFill>
                <a:latin typeface="Calibri"/>
                <a:ea typeface="Calibri"/>
                <a:cs typeface="Calibri"/>
                <a:sym typeface="Calibri"/>
              </a:rPr>
              <a:t>C. A. Randles (GSFC)</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5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4.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5.xml><?xml version="1.0" encoding="utf-8"?>
<a:theme xmlns:a="http://schemas.openxmlformats.org/drawingml/2006/main" xmlns:r="http://schemas.openxmlformats.org/officeDocument/2006/relationships" name="7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6.xml><?xml version="1.0" encoding="utf-8"?>
<a:theme xmlns:a="http://schemas.openxmlformats.org/drawingml/2006/main" xmlns:r="http://schemas.openxmlformats.org/officeDocument/2006/relationships" name="6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7.xml><?xml version="1.0" encoding="utf-8"?>
<a:theme xmlns:a="http://schemas.openxmlformats.org/drawingml/2006/main" xmlns:r="http://schemas.openxmlformats.org/officeDocument/2006/relationships" name="8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